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8" r:id="rId2"/>
    <p:sldId id="259" r:id="rId3"/>
    <p:sldId id="260" r:id="rId4"/>
    <p:sldId id="261" r:id="rId5"/>
    <p:sldId id="262" r:id="rId6"/>
    <p:sldId id="265" r:id="rId7"/>
    <p:sldId id="267" r:id="rId8"/>
    <p:sldId id="268" r:id="rId9"/>
    <p:sldId id="269" r:id="rId10"/>
    <p:sldId id="270" r:id="rId11"/>
    <p:sldId id="272" r:id="rId12"/>
    <p:sldId id="273" r:id="rId13"/>
    <p:sldId id="274" r:id="rId14"/>
    <p:sldId id="275" r:id="rId15"/>
    <p:sldId id="276" r:id="rId16"/>
    <p:sldId id="277" r:id="rId17"/>
    <p:sldId id="278" r:id="rId18"/>
    <p:sldId id="280" r:id="rId19"/>
    <p:sldId id="281" r:id="rId20"/>
    <p:sldId id="282"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Lst>
  <p:sldSz cx="9144000" cy="6858000" type="screen4x3"/>
  <p:notesSz cx="6858000" cy="9144000"/>
  <p:defaultTextStyle>
    <a:defPPr>
      <a:defRPr lang="en"/>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F7C907"/>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1" autoAdjust="0"/>
    <p:restoredTop sz="96386" autoAdjust="0"/>
  </p:normalViewPr>
  <p:slideViewPr>
    <p:cSldViewPr snapToGrid="0">
      <p:cViewPr varScale="1">
        <p:scale>
          <a:sx n="85" d="100"/>
          <a:sy n="85" d="100"/>
        </p:scale>
        <p:origin x="-1378" y="-7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13BF463-A2AC-457E-BBB1-10A43D6CB40D}"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87763A-36EB-449E-ADBE-F59AC4537C4B}" type="slidenum">
              <a:rPr lang="en-US"/>
              <a:pPr/>
              <a:t>1</a:t>
            </a:fld>
            <a:endParaRPr lang="en-US"/>
          </a:p>
        </p:txBody>
      </p:sp>
      <p:sp>
        <p:nvSpPr>
          <p:cNvPr id="9218" name="Text Box 2"/>
          <p:cNvSpPr txBox="1">
            <a:spLocks noChangeArrowheads="1"/>
          </p:cNvSpPr>
          <p:nvPr/>
        </p:nvSpPr>
        <p:spPr bwMode="auto">
          <a:xfrm>
            <a:off x="1143000" y="685800"/>
            <a:ext cx="4572000" cy="3429000"/>
          </a:xfrm>
          <a:prstGeom prst="rect">
            <a:avLst/>
          </a:prstGeom>
          <a:solidFill>
            <a:srgbClr val="FFFFFF"/>
          </a:solidFill>
          <a:ln w="9525">
            <a:solidFill>
              <a:srgbClr val="000000"/>
            </a:solidFill>
            <a:miter lim="800000"/>
            <a:headEnd/>
            <a:tailEnd/>
          </a:ln>
          <a:effectLst/>
        </p:spPr>
        <p:txBody>
          <a:bodyPr wrap="none" anchor="ctr"/>
          <a:lstStyle/>
          <a:p>
            <a:endParaRPr lang="en-US"/>
          </a:p>
        </p:txBody>
      </p:sp>
      <p:sp>
        <p:nvSpPr>
          <p:cNvPr id="9219" name="Rectangle 3"/>
          <p:cNvSpPr txBox="1">
            <a:spLocks noGrp="1" noChangeArrowheads="1"/>
          </p:cNvSpPr>
          <p:nvPr>
            <p:ph type="body"/>
          </p:nvPr>
        </p:nvSpPr>
        <p:spPr>
          <a:xfrm>
            <a:off x="685800" y="4343400"/>
            <a:ext cx="5486400" cy="274638"/>
          </a:xfrm>
          <a:ln/>
        </p:spPr>
        <p:txBody>
          <a:bodyPr lIns="90000" tIns="46800" rIns="90000" bIns="46800">
            <a:spAutoFit/>
          </a:bodyPr>
          <a:lstStyle/>
          <a:p>
            <a:pPr defTabSz="457200">
              <a:spcBef>
                <a:spcPts val="450"/>
              </a:spcBef>
              <a:buClr>
                <a:srgbClr val="333399"/>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sr-Latn-CS" b="1">
              <a:solidFill>
                <a:srgbClr val="333399"/>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51DAFE-10B0-45A2-8730-65892DCCB8DA}" type="slidenum">
              <a:rPr lang="en-US"/>
              <a:pPr/>
              <a:t>10</a:t>
            </a:fld>
            <a:endParaRPr lang="en-US"/>
          </a:p>
        </p:txBody>
      </p:sp>
      <p:sp>
        <p:nvSpPr>
          <p:cNvPr id="997378" name="Rectangle 2"/>
          <p:cNvSpPr>
            <a:spLocks noGrp="1" noRot="1" noChangeAspect="1" noChangeArrowheads="1" noTextEdit="1"/>
          </p:cNvSpPr>
          <p:nvPr>
            <p:ph type="sldImg"/>
          </p:nvPr>
        </p:nvSpPr>
        <p:spPr>
          <a:xfrm>
            <a:off x="1144588" y="685800"/>
            <a:ext cx="4572000" cy="3429000"/>
          </a:xfrm>
          <a:ln/>
        </p:spPr>
      </p:sp>
      <p:sp>
        <p:nvSpPr>
          <p:cNvPr id="99737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78C72A-55F1-41D9-BC22-0FFE96D8AE06}" type="slidenum">
              <a:rPr lang="en-US"/>
              <a:pPr/>
              <a:t>11</a:t>
            </a:fld>
            <a:endParaRPr lang="en-US"/>
          </a:p>
        </p:txBody>
      </p:sp>
      <p:sp>
        <p:nvSpPr>
          <p:cNvPr id="1003522" name="Rectangle 2"/>
          <p:cNvSpPr>
            <a:spLocks noGrp="1" noRot="1" noChangeAspect="1" noChangeArrowheads="1" noTextEdit="1"/>
          </p:cNvSpPr>
          <p:nvPr>
            <p:ph type="sldImg"/>
          </p:nvPr>
        </p:nvSpPr>
        <p:spPr>
          <a:xfrm>
            <a:off x="1144588" y="685800"/>
            <a:ext cx="4572000" cy="3429000"/>
          </a:xfrm>
          <a:ln/>
        </p:spPr>
      </p:sp>
      <p:sp>
        <p:nvSpPr>
          <p:cNvPr id="100352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38F903-AC46-4D80-B36F-27C5C3711B65}" type="slidenum">
              <a:rPr lang="en-US"/>
              <a:pPr/>
              <a:t>12</a:t>
            </a:fld>
            <a:endParaRPr lang="en-US"/>
          </a:p>
        </p:txBody>
      </p:sp>
      <p:sp>
        <p:nvSpPr>
          <p:cNvPr id="1007618" name="Rectangle 2"/>
          <p:cNvSpPr>
            <a:spLocks noGrp="1" noRot="1" noChangeAspect="1" noChangeArrowheads="1" noTextEdit="1"/>
          </p:cNvSpPr>
          <p:nvPr>
            <p:ph type="sldImg"/>
          </p:nvPr>
        </p:nvSpPr>
        <p:spPr>
          <a:xfrm>
            <a:off x="1144588" y="685800"/>
            <a:ext cx="4572000" cy="3429000"/>
          </a:xfrm>
          <a:ln/>
        </p:spPr>
      </p:sp>
      <p:sp>
        <p:nvSpPr>
          <p:cNvPr id="100761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E85BB7-27BB-4B8B-BD2C-8499CB0B8562}" type="slidenum">
              <a:rPr lang="en-US"/>
              <a:pPr/>
              <a:t>13</a:t>
            </a:fld>
            <a:endParaRPr lang="en-US"/>
          </a:p>
        </p:txBody>
      </p:sp>
      <p:sp>
        <p:nvSpPr>
          <p:cNvPr id="1228802" name="Rectangle 2"/>
          <p:cNvSpPr>
            <a:spLocks noGrp="1" noRot="1" noChangeAspect="1" noChangeArrowheads="1" noTextEdit="1"/>
          </p:cNvSpPr>
          <p:nvPr>
            <p:ph type="sldImg"/>
          </p:nvPr>
        </p:nvSpPr>
        <p:spPr>
          <a:xfrm>
            <a:off x="1144588" y="685800"/>
            <a:ext cx="4572000" cy="3429000"/>
          </a:xfrm>
          <a:ln/>
        </p:spPr>
      </p:sp>
      <p:sp>
        <p:nvSpPr>
          <p:cNvPr id="122880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D99557-70A3-46AC-BB0A-3A4C9BB09749}" type="slidenum">
              <a:rPr lang="en-US"/>
              <a:pPr/>
              <a:t>14</a:t>
            </a:fld>
            <a:endParaRPr lang="en-US"/>
          </a:p>
        </p:txBody>
      </p:sp>
      <p:sp>
        <p:nvSpPr>
          <p:cNvPr id="1230850" name="Rectangle 2"/>
          <p:cNvSpPr>
            <a:spLocks noGrp="1" noRot="1" noChangeAspect="1" noChangeArrowheads="1" noTextEdit="1"/>
          </p:cNvSpPr>
          <p:nvPr>
            <p:ph type="sldImg"/>
          </p:nvPr>
        </p:nvSpPr>
        <p:spPr>
          <a:xfrm>
            <a:off x="1144588" y="685800"/>
            <a:ext cx="4572000" cy="3429000"/>
          </a:xfrm>
          <a:ln/>
        </p:spPr>
      </p:sp>
      <p:sp>
        <p:nvSpPr>
          <p:cNvPr id="123085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1A5118-AEE1-4D05-A04A-3E6184B22C20}" type="slidenum">
              <a:rPr lang="en-US"/>
              <a:pPr/>
              <a:t>15</a:t>
            </a:fld>
            <a:endParaRPr lang="en-US"/>
          </a:p>
        </p:txBody>
      </p:sp>
      <p:sp>
        <p:nvSpPr>
          <p:cNvPr id="1232898" name="Rectangle 2"/>
          <p:cNvSpPr>
            <a:spLocks noGrp="1" noRot="1" noChangeAspect="1" noChangeArrowheads="1" noTextEdit="1"/>
          </p:cNvSpPr>
          <p:nvPr>
            <p:ph type="sldImg"/>
          </p:nvPr>
        </p:nvSpPr>
        <p:spPr>
          <a:xfrm>
            <a:off x="1144588" y="685800"/>
            <a:ext cx="4572000" cy="3429000"/>
          </a:xfrm>
          <a:ln/>
        </p:spPr>
      </p:sp>
      <p:sp>
        <p:nvSpPr>
          <p:cNvPr id="123289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C4280C-96E1-4DBA-8C19-860ECDDAB440}" type="slidenum">
              <a:rPr lang="en-US"/>
              <a:pPr/>
              <a:t>16</a:t>
            </a:fld>
            <a:endParaRPr lang="en-US"/>
          </a:p>
        </p:txBody>
      </p:sp>
      <p:sp>
        <p:nvSpPr>
          <p:cNvPr id="1234946" name="Rectangle 2"/>
          <p:cNvSpPr>
            <a:spLocks noGrp="1" noRot="1" noChangeAspect="1" noChangeArrowheads="1" noTextEdit="1"/>
          </p:cNvSpPr>
          <p:nvPr>
            <p:ph type="sldImg"/>
          </p:nvPr>
        </p:nvSpPr>
        <p:spPr>
          <a:xfrm>
            <a:off x="1144588" y="685800"/>
            <a:ext cx="4572000" cy="3429000"/>
          </a:xfrm>
          <a:ln/>
        </p:spPr>
      </p:sp>
      <p:sp>
        <p:nvSpPr>
          <p:cNvPr id="123494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46DDB6-A709-41E0-9AFB-E4E5872E66C9}" type="slidenum">
              <a:rPr lang="en-US"/>
              <a:pPr/>
              <a:t>17</a:t>
            </a:fld>
            <a:endParaRPr lang="en-US"/>
          </a:p>
        </p:txBody>
      </p:sp>
      <p:sp>
        <p:nvSpPr>
          <p:cNvPr id="1239042" name="Rectangle 2"/>
          <p:cNvSpPr>
            <a:spLocks noGrp="1" noRot="1" noChangeAspect="1" noChangeArrowheads="1" noTextEdit="1"/>
          </p:cNvSpPr>
          <p:nvPr>
            <p:ph type="sldImg"/>
          </p:nvPr>
        </p:nvSpPr>
        <p:spPr>
          <a:xfrm>
            <a:off x="1144588" y="685800"/>
            <a:ext cx="4572000" cy="3429000"/>
          </a:xfrm>
          <a:ln/>
        </p:spPr>
      </p:sp>
      <p:sp>
        <p:nvSpPr>
          <p:cNvPr id="123904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DA6E08-9DA2-4202-A8AF-70CDAAA559DF}" type="slidenum">
              <a:rPr lang="en-US"/>
              <a:pPr/>
              <a:t>18</a:t>
            </a:fld>
            <a:endParaRPr lang="en-US"/>
          </a:p>
        </p:txBody>
      </p:sp>
      <p:sp>
        <p:nvSpPr>
          <p:cNvPr id="1236994" name="Rectangle 2"/>
          <p:cNvSpPr>
            <a:spLocks noGrp="1" noRot="1" noChangeAspect="1" noChangeArrowheads="1" noTextEdit="1"/>
          </p:cNvSpPr>
          <p:nvPr>
            <p:ph type="sldImg"/>
          </p:nvPr>
        </p:nvSpPr>
        <p:spPr>
          <a:xfrm>
            <a:off x="1144588" y="685800"/>
            <a:ext cx="4572000" cy="3429000"/>
          </a:xfrm>
          <a:ln/>
        </p:spPr>
      </p:sp>
      <p:sp>
        <p:nvSpPr>
          <p:cNvPr id="123699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BC540E-D0AD-405F-95C8-15EB80853CE7}" type="slidenum">
              <a:rPr lang="en-US"/>
              <a:pPr/>
              <a:t>19</a:t>
            </a:fld>
            <a:endParaRPr lang="en-US"/>
          </a:p>
        </p:txBody>
      </p:sp>
      <p:sp>
        <p:nvSpPr>
          <p:cNvPr id="1241090" name="Rectangle 2"/>
          <p:cNvSpPr>
            <a:spLocks noGrp="1" noRot="1" noChangeAspect="1" noChangeArrowheads="1" noTextEdit="1"/>
          </p:cNvSpPr>
          <p:nvPr>
            <p:ph type="sldImg"/>
          </p:nvPr>
        </p:nvSpPr>
        <p:spPr>
          <a:xfrm>
            <a:off x="1144588" y="685800"/>
            <a:ext cx="4572000" cy="3429000"/>
          </a:xfrm>
          <a:ln/>
        </p:spPr>
      </p:sp>
      <p:sp>
        <p:nvSpPr>
          <p:cNvPr id="124109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FF5C71-21C3-4A73-8B7D-774C61D9B791}" type="slidenum">
              <a:rPr lang="en-US"/>
              <a:pPr/>
              <a:t>2</a:t>
            </a:fld>
            <a:endParaRPr lang="en-US"/>
          </a:p>
        </p:txBody>
      </p:sp>
      <p:sp>
        <p:nvSpPr>
          <p:cNvPr id="978946" name="Rectangle 2"/>
          <p:cNvSpPr>
            <a:spLocks noGrp="1" noRot="1" noChangeAspect="1" noChangeArrowheads="1" noTextEdit="1"/>
          </p:cNvSpPr>
          <p:nvPr>
            <p:ph type="sldImg"/>
          </p:nvPr>
        </p:nvSpPr>
        <p:spPr>
          <a:xfrm>
            <a:off x="1144588" y="685800"/>
            <a:ext cx="4572000" cy="3429000"/>
          </a:xfrm>
          <a:ln/>
        </p:spPr>
      </p:sp>
      <p:sp>
        <p:nvSpPr>
          <p:cNvPr id="97894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428DAA-9BCD-47CE-91FA-86A01B8E7EE8}" type="slidenum">
              <a:rPr lang="en-US"/>
              <a:pPr/>
              <a:t>20</a:t>
            </a:fld>
            <a:endParaRPr lang="en-US"/>
          </a:p>
        </p:txBody>
      </p:sp>
      <p:sp>
        <p:nvSpPr>
          <p:cNvPr id="1249282" name="Rectangle 2"/>
          <p:cNvSpPr>
            <a:spLocks noGrp="1" noRot="1" noChangeAspect="1" noChangeArrowheads="1" noTextEdit="1"/>
          </p:cNvSpPr>
          <p:nvPr>
            <p:ph type="sldImg"/>
          </p:nvPr>
        </p:nvSpPr>
        <p:spPr>
          <a:xfrm>
            <a:off x="1144588" y="685800"/>
            <a:ext cx="4572000" cy="3429000"/>
          </a:xfrm>
          <a:ln/>
        </p:spPr>
      </p:sp>
      <p:sp>
        <p:nvSpPr>
          <p:cNvPr id="124928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AB99F1-6095-45B8-ACE5-DE19A7C66A87}" type="slidenum">
              <a:rPr lang="en-US"/>
              <a:pPr/>
              <a:t>21</a:t>
            </a:fld>
            <a:endParaRPr lang="en-US"/>
          </a:p>
        </p:txBody>
      </p:sp>
      <p:sp>
        <p:nvSpPr>
          <p:cNvPr id="1253378" name="Rectangle 2"/>
          <p:cNvSpPr>
            <a:spLocks noGrp="1" noRot="1" noChangeAspect="1" noChangeArrowheads="1" noTextEdit="1"/>
          </p:cNvSpPr>
          <p:nvPr>
            <p:ph type="sldImg"/>
          </p:nvPr>
        </p:nvSpPr>
        <p:spPr>
          <a:xfrm>
            <a:off x="1144588" y="685800"/>
            <a:ext cx="4572000" cy="3429000"/>
          </a:xfrm>
          <a:ln/>
        </p:spPr>
      </p:sp>
      <p:sp>
        <p:nvSpPr>
          <p:cNvPr id="125337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662F90-8A18-42D8-93AD-EC23AE8ED298}" type="slidenum">
              <a:rPr lang="en-US"/>
              <a:pPr/>
              <a:t>22</a:t>
            </a:fld>
            <a:endParaRPr lang="en-US"/>
          </a:p>
        </p:txBody>
      </p:sp>
      <p:sp>
        <p:nvSpPr>
          <p:cNvPr id="1255426" name="Rectangle 2"/>
          <p:cNvSpPr>
            <a:spLocks noGrp="1" noRot="1" noChangeAspect="1" noChangeArrowheads="1" noTextEdit="1"/>
          </p:cNvSpPr>
          <p:nvPr>
            <p:ph type="sldImg"/>
          </p:nvPr>
        </p:nvSpPr>
        <p:spPr>
          <a:xfrm>
            <a:off x="1144588" y="685800"/>
            <a:ext cx="4572000" cy="3429000"/>
          </a:xfrm>
          <a:ln/>
        </p:spPr>
      </p:sp>
      <p:sp>
        <p:nvSpPr>
          <p:cNvPr id="125542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68CA31-D67D-4911-827C-82A6FC4739C1}" type="slidenum">
              <a:rPr lang="en-US"/>
              <a:pPr/>
              <a:t>23</a:t>
            </a:fld>
            <a:endParaRPr lang="en-US"/>
          </a:p>
        </p:txBody>
      </p:sp>
      <p:sp>
        <p:nvSpPr>
          <p:cNvPr id="1257474" name="Rectangle 2"/>
          <p:cNvSpPr>
            <a:spLocks noGrp="1" noRot="1" noChangeAspect="1" noChangeArrowheads="1" noTextEdit="1"/>
          </p:cNvSpPr>
          <p:nvPr>
            <p:ph type="sldImg"/>
          </p:nvPr>
        </p:nvSpPr>
        <p:spPr>
          <a:xfrm>
            <a:off x="1144588" y="685800"/>
            <a:ext cx="4572000" cy="3429000"/>
          </a:xfrm>
          <a:ln/>
        </p:spPr>
      </p:sp>
      <p:sp>
        <p:nvSpPr>
          <p:cNvPr id="125747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BBD764-A05F-4051-A490-AAB3B4B901E8}" type="slidenum">
              <a:rPr lang="en-US"/>
              <a:pPr/>
              <a:t>24</a:t>
            </a:fld>
            <a:endParaRPr lang="en-US"/>
          </a:p>
        </p:txBody>
      </p:sp>
      <p:sp>
        <p:nvSpPr>
          <p:cNvPr id="1259522" name="Rectangle 2"/>
          <p:cNvSpPr>
            <a:spLocks noGrp="1" noRot="1" noChangeAspect="1" noChangeArrowheads="1" noTextEdit="1"/>
          </p:cNvSpPr>
          <p:nvPr>
            <p:ph type="sldImg"/>
          </p:nvPr>
        </p:nvSpPr>
        <p:spPr>
          <a:xfrm>
            <a:off x="1144588" y="685800"/>
            <a:ext cx="4572000" cy="3429000"/>
          </a:xfrm>
          <a:ln/>
        </p:spPr>
      </p:sp>
      <p:sp>
        <p:nvSpPr>
          <p:cNvPr id="125952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F56368-0A73-49D2-A64C-3B759E9716A5}" type="slidenum">
              <a:rPr lang="en-US"/>
              <a:pPr/>
              <a:t>26</a:t>
            </a:fld>
            <a:endParaRPr lang="en-US"/>
          </a:p>
        </p:txBody>
      </p:sp>
      <p:sp>
        <p:nvSpPr>
          <p:cNvPr id="1265666" name="Rectangle 2"/>
          <p:cNvSpPr>
            <a:spLocks noGrp="1" noRot="1" noChangeAspect="1" noChangeArrowheads="1" noTextEdit="1"/>
          </p:cNvSpPr>
          <p:nvPr>
            <p:ph type="sldImg"/>
          </p:nvPr>
        </p:nvSpPr>
        <p:spPr>
          <a:xfrm>
            <a:off x="1144588" y="685800"/>
            <a:ext cx="4572000" cy="3429000"/>
          </a:xfrm>
          <a:ln/>
        </p:spPr>
      </p:sp>
      <p:sp>
        <p:nvSpPr>
          <p:cNvPr id="126566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D3EE67-B3F8-44C1-98B8-6D024C760B57}" type="slidenum">
              <a:rPr lang="en-US"/>
              <a:pPr/>
              <a:t>27</a:t>
            </a:fld>
            <a:endParaRPr lang="en-US"/>
          </a:p>
        </p:txBody>
      </p:sp>
      <p:sp>
        <p:nvSpPr>
          <p:cNvPr id="1267714" name="Rectangle 2"/>
          <p:cNvSpPr>
            <a:spLocks noGrp="1" noRot="1" noChangeAspect="1" noChangeArrowheads="1" noTextEdit="1"/>
          </p:cNvSpPr>
          <p:nvPr>
            <p:ph type="sldImg"/>
          </p:nvPr>
        </p:nvSpPr>
        <p:spPr>
          <a:xfrm>
            <a:off x="1144588" y="685800"/>
            <a:ext cx="4572000" cy="3429000"/>
          </a:xfrm>
          <a:ln/>
        </p:spPr>
      </p:sp>
      <p:sp>
        <p:nvSpPr>
          <p:cNvPr id="126771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8AA203-0FEA-4583-91EE-529074B754DC}" type="slidenum">
              <a:rPr lang="en-US"/>
              <a:pPr/>
              <a:t>28</a:t>
            </a:fld>
            <a:endParaRPr lang="en-US"/>
          </a:p>
        </p:txBody>
      </p:sp>
      <p:sp>
        <p:nvSpPr>
          <p:cNvPr id="1269762" name="Rectangle 2"/>
          <p:cNvSpPr>
            <a:spLocks noGrp="1" noRot="1" noChangeAspect="1" noChangeArrowheads="1" noTextEdit="1"/>
          </p:cNvSpPr>
          <p:nvPr>
            <p:ph type="sldImg"/>
          </p:nvPr>
        </p:nvSpPr>
        <p:spPr>
          <a:xfrm>
            <a:off x="1144588" y="685800"/>
            <a:ext cx="4572000" cy="3429000"/>
          </a:xfrm>
          <a:ln/>
        </p:spPr>
      </p:sp>
      <p:sp>
        <p:nvSpPr>
          <p:cNvPr id="126976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5951F1-BA7E-4B1C-83BB-B51F76AC344E}" type="slidenum">
              <a:rPr lang="en-US"/>
              <a:pPr/>
              <a:t>29</a:t>
            </a:fld>
            <a:endParaRPr lang="en-US"/>
          </a:p>
        </p:txBody>
      </p:sp>
      <p:sp>
        <p:nvSpPr>
          <p:cNvPr id="1011714" name="Rectangle 2"/>
          <p:cNvSpPr>
            <a:spLocks noGrp="1" noRot="1" noChangeAspect="1" noChangeArrowheads="1" noTextEdit="1"/>
          </p:cNvSpPr>
          <p:nvPr>
            <p:ph type="sldImg"/>
          </p:nvPr>
        </p:nvSpPr>
        <p:spPr>
          <a:xfrm>
            <a:off x="1144588" y="685800"/>
            <a:ext cx="4572000" cy="3429000"/>
          </a:xfrm>
          <a:ln/>
        </p:spPr>
      </p:sp>
      <p:sp>
        <p:nvSpPr>
          <p:cNvPr id="101171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F4B980-B28B-4DCF-B59B-D62F6AD4B3EC}" type="slidenum">
              <a:rPr lang="en-US"/>
              <a:pPr/>
              <a:t>30</a:t>
            </a:fld>
            <a:endParaRPr lang="en-US"/>
          </a:p>
        </p:txBody>
      </p:sp>
      <p:sp>
        <p:nvSpPr>
          <p:cNvPr id="1013762" name="Rectangle 2"/>
          <p:cNvSpPr>
            <a:spLocks noGrp="1" noRot="1" noChangeAspect="1" noChangeArrowheads="1" noTextEdit="1"/>
          </p:cNvSpPr>
          <p:nvPr>
            <p:ph type="sldImg"/>
          </p:nvPr>
        </p:nvSpPr>
        <p:spPr>
          <a:xfrm>
            <a:off x="1144588" y="685800"/>
            <a:ext cx="4572000" cy="3429000"/>
          </a:xfrm>
          <a:ln/>
        </p:spPr>
      </p:sp>
      <p:sp>
        <p:nvSpPr>
          <p:cNvPr id="101376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47A3A1-FE7E-4040-9FD5-035B41AAF2BA}" type="slidenum">
              <a:rPr lang="en-US"/>
              <a:pPr/>
              <a:t>3</a:t>
            </a:fld>
            <a:endParaRPr lang="en-US"/>
          </a:p>
        </p:txBody>
      </p:sp>
      <p:sp>
        <p:nvSpPr>
          <p:cNvPr id="980994" name="Rectangle 2"/>
          <p:cNvSpPr>
            <a:spLocks noGrp="1" noRot="1" noChangeAspect="1" noChangeArrowheads="1" noTextEdit="1"/>
          </p:cNvSpPr>
          <p:nvPr>
            <p:ph type="sldImg"/>
          </p:nvPr>
        </p:nvSpPr>
        <p:spPr>
          <a:xfrm>
            <a:off x="1144588" y="685800"/>
            <a:ext cx="4572000" cy="3429000"/>
          </a:xfrm>
          <a:ln/>
        </p:spPr>
      </p:sp>
      <p:sp>
        <p:nvSpPr>
          <p:cNvPr id="98099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E0919F-1F9E-4DC5-908C-FF6AF1CE3C33}" type="slidenum">
              <a:rPr lang="en-US"/>
              <a:pPr/>
              <a:t>31</a:t>
            </a:fld>
            <a:endParaRPr lang="en-US"/>
          </a:p>
        </p:txBody>
      </p:sp>
      <p:sp>
        <p:nvSpPr>
          <p:cNvPr id="1015810" name="Rectangle 2"/>
          <p:cNvSpPr>
            <a:spLocks noGrp="1" noRot="1" noChangeAspect="1" noChangeArrowheads="1" noTextEdit="1"/>
          </p:cNvSpPr>
          <p:nvPr>
            <p:ph type="sldImg"/>
          </p:nvPr>
        </p:nvSpPr>
        <p:spPr>
          <a:xfrm>
            <a:off x="1144588" y="685800"/>
            <a:ext cx="4572000" cy="3429000"/>
          </a:xfrm>
          <a:ln/>
        </p:spPr>
      </p:sp>
      <p:sp>
        <p:nvSpPr>
          <p:cNvPr id="101581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BAE83F-C6F5-466C-9268-F7865516C45E}" type="slidenum">
              <a:rPr lang="en-US"/>
              <a:pPr/>
              <a:t>32</a:t>
            </a:fld>
            <a:endParaRPr lang="en-US"/>
          </a:p>
        </p:txBody>
      </p:sp>
      <p:sp>
        <p:nvSpPr>
          <p:cNvPr id="1017858" name="Rectangle 2"/>
          <p:cNvSpPr>
            <a:spLocks noGrp="1" noRot="1" noChangeAspect="1" noChangeArrowheads="1" noTextEdit="1"/>
          </p:cNvSpPr>
          <p:nvPr>
            <p:ph type="sldImg"/>
          </p:nvPr>
        </p:nvSpPr>
        <p:spPr>
          <a:xfrm>
            <a:off x="1144588" y="685800"/>
            <a:ext cx="4572000" cy="3429000"/>
          </a:xfrm>
          <a:ln/>
        </p:spPr>
      </p:sp>
      <p:sp>
        <p:nvSpPr>
          <p:cNvPr id="101785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F557B1-67CA-4AF1-A6F5-15FD9AF4447E}" type="slidenum">
              <a:rPr lang="en-US"/>
              <a:pPr/>
              <a:t>33</a:t>
            </a:fld>
            <a:endParaRPr lang="en-US"/>
          </a:p>
        </p:txBody>
      </p:sp>
      <p:sp>
        <p:nvSpPr>
          <p:cNvPr id="1019906" name="Rectangle 2"/>
          <p:cNvSpPr>
            <a:spLocks noGrp="1" noRot="1" noChangeAspect="1" noChangeArrowheads="1" noTextEdit="1"/>
          </p:cNvSpPr>
          <p:nvPr>
            <p:ph type="sldImg"/>
          </p:nvPr>
        </p:nvSpPr>
        <p:spPr>
          <a:xfrm>
            <a:off x="1144588" y="685800"/>
            <a:ext cx="4572000" cy="3429000"/>
          </a:xfrm>
          <a:ln/>
        </p:spPr>
      </p:sp>
      <p:sp>
        <p:nvSpPr>
          <p:cNvPr id="101990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F557B1-67CA-4AF1-A6F5-15FD9AF4447E}" type="slidenum">
              <a:rPr lang="en-US"/>
              <a:pPr/>
              <a:t>34</a:t>
            </a:fld>
            <a:endParaRPr lang="en-US"/>
          </a:p>
        </p:txBody>
      </p:sp>
      <p:sp>
        <p:nvSpPr>
          <p:cNvPr id="1019906" name="Rectangle 2"/>
          <p:cNvSpPr>
            <a:spLocks noGrp="1" noRot="1" noChangeAspect="1" noChangeArrowheads="1" noTextEdit="1"/>
          </p:cNvSpPr>
          <p:nvPr>
            <p:ph type="sldImg"/>
          </p:nvPr>
        </p:nvSpPr>
        <p:spPr>
          <a:xfrm>
            <a:off x="1144588" y="685800"/>
            <a:ext cx="4572000" cy="3429000"/>
          </a:xfrm>
          <a:ln/>
        </p:spPr>
      </p:sp>
      <p:sp>
        <p:nvSpPr>
          <p:cNvPr id="101990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AAD9C9-4311-4FE4-B4B4-1A29B9B7E3C2}" type="slidenum">
              <a:rPr lang="en-US"/>
              <a:pPr/>
              <a:t>35</a:t>
            </a:fld>
            <a:endParaRPr lang="en-US"/>
          </a:p>
        </p:txBody>
      </p:sp>
      <p:sp>
        <p:nvSpPr>
          <p:cNvPr id="1021954" name="Rectangle 2"/>
          <p:cNvSpPr>
            <a:spLocks noGrp="1" noRot="1" noChangeAspect="1" noChangeArrowheads="1" noTextEdit="1"/>
          </p:cNvSpPr>
          <p:nvPr>
            <p:ph type="sldImg"/>
          </p:nvPr>
        </p:nvSpPr>
        <p:spPr>
          <a:xfrm>
            <a:off x="1144588" y="685800"/>
            <a:ext cx="4572000" cy="3429000"/>
          </a:xfrm>
          <a:ln/>
        </p:spPr>
      </p:sp>
      <p:sp>
        <p:nvSpPr>
          <p:cNvPr id="102195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CADCFE-2318-4D6A-B629-598F773F9E2A}" type="slidenum">
              <a:rPr lang="en-US"/>
              <a:pPr/>
              <a:t>36</a:t>
            </a:fld>
            <a:endParaRPr lang="en-US"/>
          </a:p>
        </p:txBody>
      </p:sp>
      <p:sp>
        <p:nvSpPr>
          <p:cNvPr id="1026050" name="Rectangle 2"/>
          <p:cNvSpPr>
            <a:spLocks noGrp="1" noRot="1" noChangeAspect="1" noChangeArrowheads="1" noTextEdit="1"/>
          </p:cNvSpPr>
          <p:nvPr>
            <p:ph type="sldImg"/>
          </p:nvPr>
        </p:nvSpPr>
        <p:spPr>
          <a:xfrm>
            <a:off x="1144588" y="685800"/>
            <a:ext cx="4572000" cy="3429000"/>
          </a:xfrm>
          <a:ln/>
        </p:spPr>
      </p:sp>
      <p:sp>
        <p:nvSpPr>
          <p:cNvPr id="102605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437A1D-6C6E-4CD1-AADC-B0B19D497433}" type="slidenum">
              <a:rPr lang="en-US"/>
              <a:pPr/>
              <a:t>37</a:t>
            </a:fld>
            <a:endParaRPr lang="en-US"/>
          </a:p>
        </p:txBody>
      </p:sp>
      <p:sp>
        <p:nvSpPr>
          <p:cNvPr id="1028098" name="Rectangle 2"/>
          <p:cNvSpPr>
            <a:spLocks noGrp="1" noRot="1" noChangeAspect="1" noChangeArrowheads="1" noTextEdit="1"/>
          </p:cNvSpPr>
          <p:nvPr>
            <p:ph type="sldImg"/>
          </p:nvPr>
        </p:nvSpPr>
        <p:spPr>
          <a:xfrm>
            <a:off x="1144588" y="685800"/>
            <a:ext cx="4572000" cy="3429000"/>
          </a:xfrm>
          <a:ln/>
        </p:spPr>
      </p:sp>
      <p:sp>
        <p:nvSpPr>
          <p:cNvPr id="102809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32218B-F46C-470A-8650-C4027DD9149A}" type="slidenum">
              <a:rPr lang="en-US"/>
              <a:pPr/>
              <a:t>38</a:t>
            </a:fld>
            <a:endParaRPr lang="en-US"/>
          </a:p>
        </p:txBody>
      </p:sp>
      <p:sp>
        <p:nvSpPr>
          <p:cNvPr id="1212418" name="Rectangle 2"/>
          <p:cNvSpPr>
            <a:spLocks noGrp="1" noRot="1" noChangeAspect="1" noChangeArrowheads="1" noTextEdit="1"/>
          </p:cNvSpPr>
          <p:nvPr>
            <p:ph type="sldImg"/>
          </p:nvPr>
        </p:nvSpPr>
        <p:spPr>
          <a:xfrm>
            <a:off x="1144588" y="685800"/>
            <a:ext cx="4572000" cy="3429000"/>
          </a:xfrm>
          <a:ln/>
        </p:spPr>
      </p:sp>
      <p:sp>
        <p:nvSpPr>
          <p:cNvPr id="1212419"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47A3A1-FE7E-4040-9FD5-035B41AAF2BA}" type="slidenum">
              <a:rPr lang="en-US"/>
              <a:pPr/>
              <a:t>4</a:t>
            </a:fld>
            <a:endParaRPr lang="en-US"/>
          </a:p>
        </p:txBody>
      </p:sp>
      <p:sp>
        <p:nvSpPr>
          <p:cNvPr id="980994" name="Rectangle 2"/>
          <p:cNvSpPr>
            <a:spLocks noGrp="1" noRot="1" noChangeAspect="1" noChangeArrowheads="1" noTextEdit="1"/>
          </p:cNvSpPr>
          <p:nvPr>
            <p:ph type="sldImg"/>
          </p:nvPr>
        </p:nvSpPr>
        <p:spPr>
          <a:xfrm>
            <a:off x="1144588" y="685800"/>
            <a:ext cx="4572000" cy="3429000"/>
          </a:xfrm>
          <a:ln/>
        </p:spPr>
      </p:sp>
      <p:sp>
        <p:nvSpPr>
          <p:cNvPr id="98099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415312-AD2C-4B77-A409-827D8AFD9836}" type="slidenum">
              <a:rPr lang="en-US"/>
              <a:pPr/>
              <a:t>5</a:t>
            </a:fld>
            <a:endParaRPr lang="en-US"/>
          </a:p>
        </p:txBody>
      </p:sp>
      <p:sp>
        <p:nvSpPr>
          <p:cNvPr id="983042" name="Rectangle 2"/>
          <p:cNvSpPr>
            <a:spLocks noGrp="1" noRot="1" noChangeAspect="1" noChangeArrowheads="1" noTextEdit="1"/>
          </p:cNvSpPr>
          <p:nvPr>
            <p:ph type="sldImg"/>
          </p:nvPr>
        </p:nvSpPr>
        <p:spPr>
          <a:xfrm>
            <a:off x="1144588" y="685800"/>
            <a:ext cx="4572000" cy="3429000"/>
          </a:xfrm>
          <a:ln/>
        </p:spPr>
      </p:sp>
      <p:sp>
        <p:nvSpPr>
          <p:cNvPr id="98304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B2D11D-ABE8-400A-ACE8-4160FF254212}" type="slidenum">
              <a:rPr lang="en-US"/>
              <a:pPr/>
              <a:t>6</a:t>
            </a:fld>
            <a:endParaRPr lang="en-US"/>
          </a:p>
        </p:txBody>
      </p:sp>
      <p:sp>
        <p:nvSpPr>
          <p:cNvPr id="989186" name="Rectangle 2"/>
          <p:cNvSpPr>
            <a:spLocks noGrp="1" noRot="1" noChangeAspect="1" noChangeArrowheads="1" noTextEdit="1"/>
          </p:cNvSpPr>
          <p:nvPr>
            <p:ph type="sldImg"/>
          </p:nvPr>
        </p:nvSpPr>
        <p:spPr>
          <a:xfrm>
            <a:off x="1144588" y="685800"/>
            <a:ext cx="4572000" cy="3429000"/>
          </a:xfrm>
          <a:ln/>
        </p:spPr>
      </p:sp>
      <p:sp>
        <p:nvSpPr>
          <p:cNvPr id="989187"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118E4C-EE22-41CC-903B-C27A66349677}" type="slidenum">
              <a:rPr lang="en-US"/>
              <a:pPr/>
              <a:t>7</a:t>
            </a:fld>
            <a:endParaRPr lang="en-US"/>
          </a:p>
        </p:txBody>
      </p:sp>
      <p:sp>
        <p:nvSpPr>
          <p:cNvPr id="991234" name="Rectangle 2"/>
          <p:cNvSpPr>
            <a:spLocks noGrp="1" noRot="1" noChangeAspect="1" noChangeArrowheads="1" noTextEdit="1"/>
          </p:cNvSpPr>
          <p:nvPr>
            <p:ph type="sldImg"/>
          </p:nvPr>
        </p:nvSpPr>
        <p:spPr>
          <a:xfrm>
            <a:off x="1144588" y="685800"/>
            <a:ext cx="4572000" cy="3429000"/>
          </a:xfrm>
          <a:ln/>
        </p:spPr>
      </p:sp>
      <p:sp>
        <p:nvSpPr>
          <p:cNvPr id="991235"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B587041-D36B-44D9-AB8B-7ADCE3DF2B3A}" type="slidenum">
              <a:rPr lang="en-US"/>
              <a:pPr/>
              <a:t>8</a:t>
            </a:fld>
            <a:endParaRPr lang="en-US"/>
          </a:p>
        </p:txBody>
      </p:sp>
      <p:sp>
        <p:nvSpPr>
          <p:cNvPr id="993282" name="Rectangle 2"/>
          <p:cNvSpPr>
            <a:spLocks noGrp="1" noRot="1" noChangeAspect="1" noChangeArrowheads="1" noTextEdit="1"/>
          </p:cNvSpPr>
          <p:nvPr>
            <p:ph type="sldImg"/>
          </p:nvPr>
        </p:nvSpPr>
        <p:spPr>
          <a:xfrm>
            <a:off x="1144588" y="685800"/>
            <a:ext cx="4572000" cy="3429000"/>
          </a:xfrm>
          <a:ln/>
        </p:spPr>
      </p:sp>
      <p:sp>
        <p:nvSpPr>
          <p:cNvPr id="993283"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890C16-D68B-4CDF-9B22-B0A0F971E41C}" type="slidenum">
              <a:rPr lang="en-US"/>
              <a:pPr/>
              <a:t>9</a:t>
            </a:fld>
            <a:endParaRPr lang="en-US"/>
          </a:p>
        </p:txBody>
      </p:sp>
      <p:sp>
        <p:nvSpPr>
          <p:cNvPr id="995330" name="Rectangle 2"/>
          <p:cNvSpPr>
            <a:spLocks noGrp="1" noRot="1" noChangeAspect="1" noChangeArrowheads="1" noTextEdit="1"/>
          </p:cNvSpPr>
          <p:nvPr>
            <p:ph type="sldImg"/>
          </p:nvPr>
        </p:nvSpPr>
        <p:spPr>
          <a:xfrm>
            <a:off x="1144588" y="685800"/>
            <a:ext cx="4572000" cy="3429000"/>
          </a:xfrm>
          <a:ln/>
        </p:spPr>
      </p:sp>
      <p:sp>
        <p:nvSpPr>
          <p:cNvPr id="995331" name="Rectangle 3"/>
          <p:cNvSpPr>
            <a:spLocks noGrp="1" noChangeArrowheads="1"/>
          </p:cNvSpPr>
          <p:nvPr>
            <p:ph type="body" idx="1"/>
          </p:nvPr>
        </p:nvSpPr>
        <p:spPr/>
        <p:txBody>
          <a:bodyPr/>
          <a:lstStyle/>
          <a:p>
            <a:pPr marL="228600" indent="-228600"/>
            <a:r>
              <a:rPr lang="en"/>
              <a:t>The Internet is the largest existing group of interconnected computers. It is an enormously large global computer network made up of over a thousand smaller networks that each use the TCP/IP protocol to communicate with each other, all sharing the same addressing scheme. Data, texts, images, sounds, animations, programs can be downloaded from the Internet, various types of information can be exchanged, but direct telephone conversations and video conversations can also be carried out.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40A56451-3C4C-496C-9331-720669CD97C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60B70C3B-75C3-4C93-A2D5-C0BF0CBC61CE}"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1463" y="122238"/>
            <a:ext cx="2065337" cy="6108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5450" y="122238"/>
            <a:ext cx="6043613" cy="6108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EF2C0952-CBB3-456D-8A12-DA38615678E9}"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25450" y="122238"/>
            <a:ext cx="8261350" cy="1143000"/>
          </a:xfr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0" y="6424613"/>
            <a:ext cx="3748088" cy="323850"/>
          </a:xfrm>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4" name="Footer Placeholder 3"/>
          <p:cNvSpPr>
            <a:spLocks noGrp="1"/>
          </p:cNvSpPr>
          <p:nvPr>
            <p:ph type="ftr" sz="quarter" idx="11"/>
          </p:nvPr>
        </p:nvSpPr>
        <p:spPr>
          <a:xfrm>
            <a:off x="3124200" y="6505575"/>
            <a:ext cx="4070350" cy="352425"/>
          </a:xfrm>
        </p:spPr>
        <p:txBody>
          <a:bodyPr/>
          <a:lstStyle>
            <a:lvl1pPr>
              <a:defRPr/>
            </a:lvl1pPr>
          </a:lstStyle>
          <a:p>
            <a:r>
              <a:rPr lang="en-US"/>
              <a:t>Медицинска статистика и информатика</a:t>
            </a:r>
          </a:p>
        </p:txBody>
      </p:sp>
      <p:sp>
        <p:nvSpPr>
          <p:cNvPr id="5" name="Slide Number Placeholder 4"/>
          <p:cNvSpPr>
            <a:spLocks noGrp="1"/>
          </p:cNvSpPr>
          <p:nvPr>
            <p:ph type="sldNum" sz="quarter" idx="12"/>
          </p:nvPr>
        </p:nvSpPr>
        <p:spPr>
          <a:xfrm>
            <a:off x="7265988" y="6505575"/>
            <a:ext cx="1447800" cy="352425"/>
          </a:xfrm>
        </p:spPr>
        <p:txBody>
          <a:bodyPr/>
          <a:lstStyle>
            <a:lvl1pPr>
              <a:defRPr/>
            </a:lvl1pPr>
          </a:lstStyle>
          <a:p>
            <a:fld id="{BCC5BFEC-8358-4083-8530-0AD013551831}"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821DF25F-70D4-4244-9F94-2D20B1B2FA1E}"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5" name="Footer Placeholder 4"/>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6" name="Slide Number Placeholder 5"/>
          <p:cNvSpPr>
            <a:spLocks noGrp="1"/>
          </p:cNvSpPr>
          <p:nvPr>
            <p:ph type="sldNum" sz="quarter" idx="12"/>
          </p:nvPr>
        </p:nvSpPr>
        <p:spPr/>
        <p:txBody>
          <a:bodyPr/>
          <a:lstStyle>
            <a:lvl1pPr>
              <a:defRPr/>
            </a:lvl1pPr>
          </a:lstStyle>
          <a:p>
            <a:fld id="{57E86E59-3361-42AF-95D5-FB935FB1AAB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04950"/>
            <a:ext cx="4038600" cy="4725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7" name="Slide Number Placeholder 6"/>
          <p:cNvSpPr>
            <a:spLocks noGrp="1"/>
          </p:cNvSpPr>
          <p:nvPr>
            <p:ph type="sldNum" sz="quarter" idx="12"/>
          </p:nvPr>
        </p:nvSpPr>
        <p:spPr/>
        <p:txBody>
          <a:bodyPr/>
          <a:lstStyle>
            <a:lvl1pPr>
              <a:defRPr/>
            </a:lvl1pPr>
          </a:lstStyle>
          <a:p>
            <a:fld id="{2665A172-345A-41C6-91BE-BB42331FFD85}"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8" name="Footer Placeholder 7"/>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9" name="Slide Number Placeholder 8"/>
          <p:cNvSpPr>
            <a:spLocks noGrp="1"/>
          </p:cNvSpPr>
          <p:nvPr>
            <p:ph type="sldNum" sz="quarter" idx="12"/>
          </p:nvPr>
        </p:nvSpPr>
        <p:spPr/>
        <p:txBody>
          <a:bodyPr/>
          <a:lstStyle>
            <a:lvl1pPr>
              <a:defRPr/>
            </a:lvl1pPr>
          </a:lstStyle>
          <a:p>
            <a:fld id="{2D93AD21-6D49-40F7-A40A-A7A7D0EC9CB5}"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4" name="Footer Placeholder 3"/>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5" name="Slide Number Placeholder 4"/>
          <p:cNvSpPr>
            <a:spLocks noGrp="1"/>
          </p:cNvSpPr>
          <p:nvPr>
            <p:ph type="sldNum" sz="quarter" idx="12"/>
          </p:nvPr>
        </p:nvSpPr>
        <p:spPr/>
        <p:txBody>
          <a:bodyPr/>
          <a:lstStyle>
            <a:lvl1pPr>
              <a:defRPr/>
            </a:lvl1pPr>
          </a:lstStyle>
          <a:p>
            <a:fld id="{81732985-A769-4C69-85DC-D9402BED75A9}"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3" name="Footer Placeholder 2"/>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4" name="Slide Number Placeholder 3"/>
          <p:cNvSpPr>
            <a:spLocks noGrp="1"/>
          </p:cNvSpPr>
          <p:nvPr>
            <p:ph type="sldNum" sz="quarter" idx="12"/>
          </p:nvPr>
        </p:nvSpPr>
        <p:spPr/>
        <p:txBody>
          <a:bodyPr/>
          <a:lstStyle>
            <a:lvl1pPr>
              <a:defRPr/>
            </a:lvl1pPr>
          </a:lstStyle>
          <a:p>
            <a:fld id="{DE77CFE3-8029-4FA8-95DE-9DA2E8E7BC3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7" name="Slide Number Placeholder 6"/>
          <p:cNvSpPr>
            <a:spLocks noGrp="1"/>
          </p:cNvSpPr>
          <p:nvPr>
            <p:ph type="sldNum" sz="quarter" idx="12"/>
          </p:nvPr>
        </p:nvSpPr>
        <p:spPr/>
        <p:txBody>
          <a:bodyPr/>
          <a:lstStyle>
            <a:lvl1pPr>
              <a:defRPr/>
            </a:lvl1pPr>
          </a:lstStyle>
          <a:p>
            <a:fld id="{E6753401-0352-4949-BF2B-E0D17A1793F8}"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r>
              <a:rPr lang="en-US" smtClean="0"/>
              <a:t>Предавање бр. 06 © Факултет медицинских наука Универзитета у Крагујевцу</a:t>
            </a:r>
            <a:endParaRPr lang="en-US"/>
          </a:p>
        </p:txBody>
      </p:sp>
      <p:sp>
        <p:nvSpPr>
          <p:cNvPr id="6" name="Footer Placeholder 5"/>
          <p:cNvSpPr>
            <a:spLocks noGrp="1"/>
          </p:cNvSpPr>
          <p:nvPr>
            <p:ph type="ftr" sz="quarter" idx="11"/>
          </p:nvPr>
        </p:nvSpPr>
        <p:spPr/>
        <p:txBody>
          <a:bodyPr/>
          <a:lstStyle>
            <a:lvl1pPr>
              <a:defRPr/>
            </a:lvl1pPr>
          </a:lstStyle>
          <a:p>
            <a:r>
              <a:rPr lang="en-US"/>
              <a:t>Медицинска статистика и информатика</a:t>
            </a:r>
          </a:p>
        </p:txBody>
      </p:sp>
      <p:sp>
        <p:nvSpPr>
          <p:cNvPr id="7" name="Slide Number Placeholder 6"/>
          <p:cNvSpPr>
            <a:spLocks noGrp="1"/>
          </p:cNvSpPr>
          <p:nvPr>
            <p:ph type="sldNum" sz="quarter" idx="12"/>
          </p:nvPr>
        </p:nvSpPr>
        <p:spPr/>
        <p:txBody>
          <a:bodyPr/>
          <a:lstStyle>
            <a:lvl1pPr>
              <a:defRPr/>
            </a:lvl1pPr>
          </a:lstStyle>
          <a:p>
            <a:fld id="{6A5F5A13-C66A-4819-9766-7A6C93189B8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 name="Rectangle 10"/>
          <p:cNvSpPr>
            <a:spLocks noChangeArrowheads="1"/>
          </p:cNvSpPr>
          <p:nvPr/>
        </p:nvSpPr>
        <p:spPr bwMode="auto">
          <a:xfrm>
            <a:off x="0" y="6454775"/>
            <a:ext cx="9144000" cy="403225"/>
          </a:xfrm>
          <a:prstGeom prst="rect">
            <a:avLst/>
          </a:prstGeom>
          <a:solidFill>
            <a:srgbClr val="C0C0C0"/>
          </a:solidFill>
          <a:ln w="9525">
            <a:noFill/>
            <a:round/>
            <a:headEnd/>
            <a:tailEnd/>
          </a:ln>
          <a:effectLst/>
        </p:spPr>
        <p:txBody>
          <a:bodyPr wrap="none" anchor="ctr"/>
          <a:lstStyle/>
          <a:p>
            <a:endParaRPr lang="en-US"/>
          </a:p>
        </p:txBody>
      </p:sp>
      <p:sp>
        <p:nvSpPr>
          <p:cNvPr id="1026" name="Rectangle 2"/>
          <p:cNvSpPr>
            <a:spLocks noGrp="1" noChangeArrowheads="1"/>
          </p:cNvSpPr>
          <p:nvPr>
            <p:ph type="title"/>
          </p:nvPr>
        </p:nvSpPr>
        <p:spPr bwMode="auto">
          <a:xfrm>
            <a:off x="425450" y="122238"/>
            <a:ext cx="82613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504950"/>
            <a:ext cx="8229600" cy="4725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0" y="6424613"/>
            <a:ext cx="3748088"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cs typeface="Arial" charset="0"/>
              </a:defRPr>
            </a:lvl1pPr>
          </a:lstStyle>
          <a:p>
            <a:r>
              <a:rPr lang="en-US" smtClean="0"/>
              <a:t>Предавање бр. 06 © Факултет медицинских наука Универзитета у Крагујевцу</a:t>
            </a:r>
            <a:endParaRPr lang="en-US"/>
          </a:p>
        </p:txBody>
      </p:sp>
      <p:sp>
        <p:nvSpPr>
          <p:cNvPr id="1029" name="Rectangle 5"/>
          <p:cNvSpPr>
            <a:spLocks noGrp="1" noChangeArrowheads="1"/>
          </p:cNvSpPr>
          <p:nvPr>
            <p:ph type="ftr" sz="quarter" idx="3"/>
          </p:nvPr>
        </p:nvSpPr>
        <p:spPr bwMode="auto">
          <a:xfrm>
            <a:off x="3124200" y="6505575"/>
            <a:ext cx="4070350"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vl1pPr>
          </a:lstStyle>
          <a:p>
            <a:r>
              <a:rPr lang="en-US"/>
              <a:t>Медицинска статистика и информатика</a:t>
            </a:r>
          </a:p>
        </p:txBody>
      </p:sp>
      <p:sp>
        <p:nvSpPr>
          <p:cNvPr id="1030" name="Rectangle 6"/>
          <p:cNvSpPr>
            <a:spLocks noGrp="1" noChangeArrowheads="1"/>
          </p:cNvSpPr>
          <p:nvPr>
            <p:ph type="sldNum" sz="quarter" idx="4"/>
          </p:nvPr>
        </p:nvSpPr>
        <p:spPr bwMode="auto">
          <a:xfrm>
            <a:off x="7265988" y="6505575"/>
            <a:ext cx="1447800" cy="352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FA8BF1A-3C21-4FE5-BFCC-0E90DA5A1D9B}" type="slidenum">
              <a:rPr lang="en-US"/>
              <a:pPr/>
              <a:t>‹#›</a:t>
            </a:fld>
            <a:endParaRPr lang="en-US"/>
          </a:p>
        </p:txBody>
      </p:sp>
      <p:sp>
        <p:nvSpPr>
          <p:cNvPr id="1032" name="Line 8"/>
          <p:cNvSpPr>
            <a:spLocks noChangeShapeType="1"/>
          </p:cNvSpPr>
          <p:nvPr/>
        </p:nvSpPr>
        <p:spPr bwMode="auto">
          <a:xfrm>
            <a:off x="423863" y="1268413"/>
            <a:ext cx="8218487" cy="0"/>
          </a:xfrm>
          <a:prstGeom prst="line">
            <a:avLst/>
          </a:prstGeom>
          <a:noFill/>
          <a:ln w="38100">
            <a:solidFill>
              <a:srgbClr val="C0C0C0"/>
            </a:solidFill>
            <a:round/>
            <a:headEnd/>
            <a:tailEnd/>
          </a:ln>
          <a:effectLst/>
        </p:spPr>
        <p:txBody>
          <a:bodyPr/>
          <a:lstStyle/>
          <a:p>
            <a:endParaRPr lang="en-US"/>
          </a:p>
        </p:txBody>
      </p:sp>
      <p:sp>
        <p:nvSpPr>
          <p:cNvPr id="1033" name="Line 9"/>
          <p:cNvSpPr>
            <a:spLocks noChangeShapeType="1"/>
          </p:cNvSpPr>
          <p:nvPr/>
        </p:nvSpPr>
        <p:spPr bwMode="auto">
          <a:xfrm>
            <a:off x="423863" y="1312863"/>
            <a:ext cx="4186237" cy="0"/>
          </a:xfrm>
          <a:prstGeom prst="line">
            <a:avLst/>
          </a:prstGeom>
          <a:noFill/>
          <a:ln w="38100">
            <a:solidFill>
              <a:srgbClr val="FFFF99"/>
            </a:solidFill>
            <a:round/>
            <a:headEnd/>
            <a:tailEnd/>
          </a:ln>
          <a:effec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rtl="0" fontAlgn="base">
        <a:spcBef>
          <a:spcPct val="0"/>
        </a:spcBef>
        <a:spcAft>
          <a:spcPct val="0"/>
        </a:spcAft>
        <a:defRPr sz="4000" b="1">
          <a:solidFill>
            <a:srgbClr val="000066"/>
          </a:solidFill>
          <a:latin typeface="+mj-lt"/>
          <a:ea typeface="+mj-ea"/>
          <a:cs typeface="+mj-cs"/>
        </a:defRPr>
      </a:lvl1pPr>
      <a:lvl2pPr algn="l" rtl="0" fontAlgn="base">
        <a:spcBef>
          <a:spcPct val="0"/>
        </a:spcBef>
        <a:spcAft>
          <a:spcPct val="0"/>
        </a:spcAft>
        <a:defRPr sz="4000" b="1">
          <a:solidFill>
            <a:srgbClr val="000066"/>
          </a:solidFill>
          <a:latin typeface="Arial" charset="0"/>
        </a:defRPr>
      </a:lvl2pPr>
      <a:lvl3pPr algn="l" rtl="0" fontAlgn="base">
        <a:spcBef>
          <a:spcPct val="0"/>
        </a:spcBef>
        <a:spcAft>
          <a:spcPct val="0"/>
        </a:spcAft>
        <a:defRPr sz="4000" b="1">
          <a:solidFill>
            <a:srgbClr val="000066"/>
          </a:solidFill>
          <a:latin typeface="Arial" charset="0"/>
        </a:defRPr>
      </a:lvl3pPr>
      <a:lvl4pPr algn="l" rtl="0" fontAlgn="base">
        <a:spcBef>
          <a:spcPct val="0"/>
        </a:spcBef>
        <a:spcAft>
          <a:spcPct val="0"/>
        </a:spcAft>
        <a:defRPr sz="4000" b="1">
          <a:solidFill>
            <a:srgbClr val="000066"/>
          </a:solidFill>
          <a:latin typeface="Arial" charset="0"/>
        </a:defRPr>
      </a:lvl4pPr>
      <a:lvl5pPr algn="l" rtl="0" fontAlgn="base">
        <a:spcBef>
          <a:spcPct val="0"/>
        </a:spcBef>
        <a:spcAft>
          <a:spcPct val="0"/>
        </a:spcAft>
        <a:defRPr sz="4000" b="1">
          <a:solidFill>
            <a:srgbClr val="000066"/>
          </a:solidFill>
          <a:latin typeface="Arial" charset="0"/>
        </a:defRPr>
      </a:lvl5pPr>
      <a:lvl6pPr marL="457200" algn="l" rtl="0" fontAlgn="base">
        <a:spcBef>
          <a:spcPct val="0"/>
        </a:spcBef>
        <a:spcAft>
          <a:spcPct val="0"/>
        </a:spcAft>
        <a:defRPr sz="4000" b="1">
          <a:solidFill>
            <a:srgbClr val="000066"/>
          </a:solidFill>
          <a:latin typeface="Arial" charset="0"/>
        </a:defRPr>
      </a:lvl6pPr>
      <a:lvl7pPr marL="914400" algn="l" rtl="0" fontAlgn="base">
        <a:spcBef>
          <a:spcPct val="0"/>
        </a:spcBef>
        <a:spcAft>
          <a:spcPct val="0"/>
        </a:spcAft>
        <a:defRPr sz="4000" b="1">
          <a:solidFill>
            <a:srgbClr val="000066"/>
          </a:solidFill>
          <a:latin typeface="Arial" charset="0"/>
        </a:defRPr>
      </a:lvl7pPr>
      <a:lvl8pPr marL="1371600" algn="l" rtl="0" fontAlgn="base">
        <a:spcBef>
          <a:spcPct val="0"/>
        </a:spcBef>
        <a:spcAft>
          <a:spcPct val="0"/>
        </a:spcAft>
        <a:defRPr sz="4000" b="1">
          <a:solidFill>
            <a:srgbClr val="000066"/>
          </a:solidFill>
          <a:latin typeface="Arial" charset="0"/>
        </a:defRPr>
      </a:lvl8pPr>
      <a:lvl9pPr marL="1828800" algn="l" rtl="0" fontAlgn="base">
        <a:spcBef>
          <a:spcPct val="0"/>
        </a:spcBef>
        <a:spcAft>
          <a:spcPct val="0"/>
        </a:spcAft>
        <a:defRPr sz="4000" b="1">
          <a:solidFill>
            <a:srgbClr val="000066"/>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groups.google.ba/"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picasa.google.com/" TargetMode="External"/><Relationship Id="rId5" Type="http://schemas.openxmlformats.org/officeDocument/2006/relationships/hyperlink" Target="http://news.google.ba/" TargetMode="External"/><Relationship Id="rId4" Type="http://schemas.openxmlformats.org/officeDocument/2006/relationships/hyperlink" Target="http://sh.wikipedia.org/wiki/Usenet"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8" Type="http://schemas.openxmlformats.org/officeDocument/2006/relationships/hyperlink" Target="http://www.wow.com/" TargetMode="External"/><Relationship Id="rId3" Type="http://schemas.openxmlformats.org/officeDocument/2006/relationships/hyperlink" Target="http://www.google.com/" TargetMode="External"/><Relationship Id="rId7" Type="http://schemas.openxmlformats.org/officeDocument/2006/relationships/hyperlink" Target="http://www.search.aol.com/" TargetMode="External"/><Relationship Id="rId12" Type="http://schemas.openxmlformats.org/officeDocument/2006/relationships/hyperlink" Target="http://www.info.co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www.ask.com/" TargetMode="External"/><Relationship Id="rId11" Type="http://schemas.openxmlformats.org/officeDocument/2006/relationships/hyperlink" Target="http://www.infospace.com/" TargetMode="External"/><Relationship Id="rId5" Type="http://schemas.openxmlformats.org/officeDocument/2006/relationships/hyperlink" Target="http://www.search.yahoo.com/" TargetMode="External"/><Relationship Id="rId10" Type="http://schemas.openxmlformats.org/officeDocument/2006/relationships/hyperlink" Target="http://www.mywebsearch.com/" TargetMode="External"/><Relationship Id="rId4" Type="http://schemas.openxmlformats.org/officeDocument/2006/relationships/hyperlink" Target="http://www.bing.com/" TargetMode="External"/><Relationship Id="rId9" Type="http://schemas.openxmlformats.org/officeDocument/2006/relationships/hyperlink" Target="http://www.webcrawler.co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www.yahoo.com/"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krstarica.com/"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imagegrabber.randomeye.com/" TargetMode="External"/><Relationship Id="rId3" Type="http://schemas.openxmlformats.org/officeDocument/2006/relationships/hyperlink" Target="http://www.google.com/" TargetMode="External"/><Relationship Id="rId7" Type="http://schemas.openxmlformats.org/officeDocument/2006/relationships/hyperlink" Target="http://images.google.com/"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www.altavista.com/image/" TargetMode="External"/><Relationship Id="rId5" Type="http://schemas.openxmlformats.org/officeDocument/2006/relationships/hyperlink" Target="http://www.switchboard.com/" TargetMode="External"/><Relationship Id="rId4" Type="http://schemas.openxmlformats.org/officeDocument/2006/relationships/hyperlink" Target="http://www.whowhere.com/"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lycos.com/news"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http://www.searchengineguide.com/" TargetMode="External"/><Relationship Id="rId5" Type="http://schemas.openxmlformats.org/officeDocument/2006/relationships/hyperlink" Target="http://www.moreover.com/" TargetMode="External"/><Relationship Id="rId4" Type="http://schemas.openxmlformats.org/officeDocument/2006/relationships/hyperlink" Target="http://www.total-news.com/"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neko@example.com"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hyperlink" Target="http://www.medf.kg.ac.yu/"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2054225"/>
            <a:ext cx="9144000" cy="1752600"/>
          </a:xfrm>
          <a:ln/>
        </p:spPr>
        <p:txBody>
          <a:bodyPr lIns="90000" tIns="46800" rIns="90000" bIns="46800"/>
          <a:lstStyle/>
          <a:p>
            <a:pPr defTabSz="457200">
              <a:buClr>
                <a:srgbClr val="000066"/>
              </a:buCl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a:t>      INTERNET</a:t>
            </a:r>
            <a:endParaRPr lang="en-US"/>
          </a:p>
        </p:txBody>
      </p:sp>
      <p:sp>
        <p:nvSpPr>
          <p:cNvPr id="8195" name="Rectangle 3"/>
          <p:cNvSpPr>
            <a:spLocks noGrp="1" noChangeArrowheads="1"/>
          </p:cNvSpPr>
          <p:nvPr>
            <p:ph type="subTitle" idx="4294967295"/>
          </p:nvPr>
        </p:nvSpPr>
        <p:spPr bwMode="auto">
          <a:xfrm>
            <a:off x="838200" y="3886200"/>
            <a:ext cx="7720013" cy="1376916"/>
          </a:xfrm>
          <a:prstGeom prst="rect">
            <a:avLst/>
          </a:prstGeom>
          <a:noFill/>
          <a:ln/>
        </p:spPr>
        <p:txBody>
          <a:bodyPr lIns="90000" tIns="46800" rIns="90000" bIns="46800">
            <a:spAutoFit/>
          </a:bodyPr>
          <a:lstStyle/>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Course title: </a:t>
            </a:r>
            <a:r>
              <a:rPr lang="en" sz="1400" b="1" dirty="0"/>
              <a:t>MEDICAL STATISTICS AND INFORMATICS</a:t>
            </a:r>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Lecture no. </a:t>
            </a:r>
            <a:r>
              <a:rPr lang="en" sz="1400" dirty="0" smtClean="0"/>
              <a:t>06</a:t>
            </a:r>
            <a:r>
              <a:rPr lang="en" sz="1400" b="1" dirty="0" smtClean="0"/>
              <a:t> </a:t>
            </a:r>
            <a:r>
              <a:rPr lang="en" sz="1400" b="1" dirty="0"/>
              <a:t> Class : 01</a:t>
            </a:r>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Teaching unit: </a:t>
            </a:r>
            <a:r>
              <a:rPr lang="en" sz="1400" b="1" dirty="0"/>
              <a:t>Internet</a:t>
            </a:r>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Thematic units </a:t>
            </a:r>
            <a:r>
              <a:rPr lang="en" sz="1400" b="1" dirty="0">
                <a:solidFill>
                  <a:schemeClr val="tx1"/>
                </a:solidFill>
                <a:latin typeface="+mn-lt"/>
                <a:ea typeface="+mn-ea"/>
                <a:cs typeface="+mn-cs"/>
              </a:rPr>
              <a:t>: </a:t>
            </a:r>
            <a:r>
              <a:rPr lang="en" sz="1400" b="1" dirty="0" smtClean="0">
                <a:solidFill>
                  <a:schemeClr val="tx1"/>
                </a:solidFill>
                <a:latin typeface="+mn-lt"/>
                <a:ea typeface="+mn-ea"/>
                <a:cs typeface="+mn-cs"/>
              </a:rPr>
              <a:t>Web. </a:t>
            </a:r>
            <a:r>
              <a:rPr lang="en" sz="1400" b="1" dirty="0">
                <a:solidFill>
                  <a:schemeClr val="tx1"/>
                </a:solidFill>
                <a:latin typeface="+mn-lt"/>
                <a:ea typeface="+mn-ea"/>
                <a:cs typeface="+mn-cs"/>
              </a:rPr>
              <a:t>E-mail.</a:t>
            </a:r>
            <a:endParaRPr lang="sr-Latn-CS" sz="1400" b="1" dirty="0"/>
          </a:p>
          <a:p>
            <a:pPr marL="0" indent="0" defTabSz="457200">
              <a:spcBef>
                <a:spcPts val="400"/>
              </a:spcBef>
              <a:buClr>
                <a:srgbClr val="333399"/>
              </a:buClr>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 sz="1400" dirty="0"/>
              <a:t>Prepared by : </a:t>
            </a:r>
            <a:r>
              <a:rPr lang="en" sz="1400" b="1" i="1" dirty="0"/>
              <a:t>Prof. Dr. Nebojsa Zdravković</a:t>
            </a:r>
            <a:endParaRPr lang="en-US" sz="1400" b="1" i="1" dirty="0"/>
          </a:p>
        </p:txBody>
      </p:sp>
      <p:sp>
        <p:nvSpPr>
          <p:cNvPr id="8196" name="Line 4"/>
          <p:cNvSpPr>
            <a:spLocks noChangeShapeType="1"/>
          </p:cNvSpPr>
          <p:nvPr/>
        </p:nvSpPr>
        <p:spPr bwMode="auto">
          <a:xfrm>
            <a:off x="949325" y="3287713"/>
            <a:ext cx="4783138" cy="1587"/>
          </a:xfrm>
          <a:prstGeom prst="line">
            <a:avLst/>
          </a:prstGeom>
          <a:noFill/>
          <a:ln w="38227">
            <a:solidFill>
              <a:srgbClr val="FEEFB8"/>
            </a:solidFill>
            <a:miter lim="800000"/>
            <a:headEnd/>
            <a:tailEnd/>
          </a:ln>
          <a:effectLst/>
        </p:spPr>
        <p:txBody>
          <a:bodyPr/>
          <a:lstStyle/>
          <a:p>
            <a:endParaRPr lang="en-US"/>
          </a:p>
        </p:txBody>
      </p:sp>
      <p:sp>
        <p:nvSpPr>
          <p:cNvPr id="8197" name="Rectangle 5"/>
          <p:cNvSpPr>
            <a:spLocks noChangeArrowheads="1"/>
          </p:cNvSpPr>
          <p:nvPr/>
        </p:nvSpPr>
        <p:spPr bwMode="auto">
          <a:xfrm>
            <a:off x="0" y="0"/>
            <a:ext cx="9144000" cy="1941513"/>
          </a:xfrm>
          <a:prstGeom prst="rect">
            <a:avLst/>
          </a:prstGeom>
          <a:solidFill>
            <a:schemeClr val="bg1"/>
          </a:solidFill>
          <a:ln w="9525">
            <a:noFill/>
            <a:miter lim="800000"/>
            <a:headEnd/>
            <a:tailEnd/>
          </a:ln>
          <a:effectLst/>
        </p:spPr>
        <p:txBody>
          <a:bodyPr wrap="none" anchor="ctr"/>
          <a:lstStyle/>
          <a:p>
            <a:endParaRPr lang="en-US"/>
          </a:p>
        </p:txBody>
      </p:sp>
      <p:sp>
        <p:nvSpPr>
          <p:cNvPr id="8199" name="Line 7"/>
          <p:cNvSpPr>
            <a:spLocks noChangeShapeType="1"/>
          </p:cNvSpPr>
          <p:nvPr/>
        </p:nvSpPr>
        <p:spPr bwMode="auto">
          <a:xfrm>
            <a:off x="0" y="1995488"/>
            <a:ext cx="9144000" cy="0"/>
          </a:xfrm>
          <a:prstGeom prst="line">
            <a:avLst/>
          </a:prstGeom>
          <a:noFill/>
          <a:ln w="28575">
            <a:solidFill>
              <a:srgbClr val="808080"/>
            </a:solidFill>
            <a:round/>
            <a:headEnd/>
            <a:tailEnd/>
          </a:ln>
          <a:effectLst/>
        </p:spPr>
        <p:txBody>
          <a:bodyPr/>
          <a:lstStyle/>
          <a:p>
            <a:endParaRPr lang="en-US"/>
          </a:p>
        </p:txBody>
      </p:sp>
      <p:sp>
        <p:nvSpPr>
          <p:cNvPr id="8200" name="Rectangle 8"/>
          <p:cNvSpPr>
            <a:spLocks noChangeArrowheads="1"/>
          </p:cNvSpPr>
          <p:nvPr/>
        </p:nvSpPr>
        <p:spPr bwMode="auto">
          <a:xfrm>
            <a:off x="855663" y="6180138"/>
            <a:ext cx="7215187" cy="244475"/>
          </a:xfrm>
          <a:prstGeom prst="rect">
            <a:avLst/>
          </a:prstGeom>
          <a:noFill/>
          <a:ln w="9525">
            <a:noFill/>
            <a:miter lim="800000"/>
            <a:headEnd/>
            <a:tailEnd/>
          </a:ln>
          <a:effectLst/>
        </p:spPr>
        <p:txBody>
          <a:bodyPr wrap="none">
            <a:spAutoFit/>
          </a:bodyPr>
          <a:lstStyle/>
          <a:p>
            <a:pPr>
              <a:buClr>
                <a:srgbClr val="333399"/>
              </a:buClr>
              <a:buSzPct val="100000"/>
              <a:buFont typeface="Arial" charset="0"/>
              <a:buNone/>
            </a:pPr>
            <a:r>
              <a:rPr lang="en" sz="1000" dirty="0"/>
              <a:t>Copyright </a:t>
            </a:r>
            <a:r>
              <a:rPr lang="en" sz="1000" dirty="0" smtClean="0"/>
              <a:t>© 2016 </a:t>
            </a:r>
            <a:r>
              <a:rPr lang="en" sz="1000" dirty="0"/>
              <a:t>- Faculty of Medical Sciences, University of Kragujevac. Copying and reproduction is not permitted.</a:t>
            </a:r>
          </a:p>
        </p:txBody>
      </p:sp>
      <p:pic>
        <p:nvPicPr>
          <p:cNvPr id="8204" name="Picture 12" descr="memo grb copy"/>
          <p:cNvPicPr>
            <a:picLocks noChangeAspect="1" noChangeArrowheads="1"/>
          </p:cNvPicPr>
          <p:nvPr/>
        </p:nvPicPr>
        <p:blipFill>
          <a:blip r:embed="rId3" cstate="print"/>
          <a:srcRect/>
          <a:stretch>
            <a:fillRect/>
          </a:stretch>
        </p:blipFill>
        <p:spPr bwMode="auto">
          <a:xfrm>
            <a:off x="209550" y="166688"/>
            <a:ext cx="8737600" cy="1601787"/>
          </a:xfrm>
          <a:prstGeom prst="rect">
            <a:avLst/>
          </a:prstGeom>
          <a:noFill/>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98544926-091B-4E89-9F55-E08A2530E793}" type="slidenum">
              <a:rPr lang="en-US"/>
              <a:pPr/>
              <a:t>10</a:t>
            </a:fld>
            <a:endParaRPr lang="en-US"/>
          </a:p>
        </p:txBody>
      </p:sp>
      <p:sp>
        <p:nvSpPr>
          <p:cNvPr id="996354" name="Rectangle 2"/>
          <p:cNvSpPr>
            <a:spLocks noGrp="1" noChangeArrowheads="1"/>
          </p:cNvSpPr>
          <p:nvPr>
            <p:ph type="title"/>
          </p:nvPr>
        </p:nvSpPr>
        <p:spPr/>
        <p:txBody>
          <a:bodyPr/>
          <a:lstStyle/>
          <a:p>
            <a:r>
              <a:rPr lang="en" sz="3600"/>
              <a:t>Using the Back and Forward buttons</a:t>
            </a:r>
            <a:endParaRPr lang="sr-Latn-CS" sz="3600"/>
          </a:p>
        </p:txBody>
      </p:sp>
      <p:sp>
        <p:nvSpPr>
          <p:cNvPr id="996355" name="Rectangle 3"/>
          <p:cNvSpPr>
            <a:spLocks noGrp="1" noChangeArrowheads="1"/>
          </p:cNvSpPr>
          <p:nvPr>
            <p:ph type="body" idx="1"/>
          </p:nvPr>
        </p:nvSpPr>
        <p:spPr/>
        <p:txBody>
          <a:bodyPr/>
          <a:lstStyle/>
          <a:p>
            <a:endParaRPr lang="sr-Cyrl-CS" i="1"/>
          </a:p>
          <a:p>
            <a:endParaRPr lang="sr-Cyrl-CS" i="1"/>
          </a:p>
          <a:p>
            <a:endParaRPr lang="sr-Cyrl-CS" i="1"/>
          </a:p>
          <a:p>
            <a:endParaRPr lang="sr-Cyrl-CS" i="1"/>
          </a:p>
          <a:p>
            <a:endParaRPr lang="sr-Cyrl-CS" i="1"/>
          </a:p>
          <a:p>
            <a:pPr algn="ctr">
              <a:buFontTx/>
              <a:buNone/>
            </a:pPr>
            <a:r>
              <a:rPr lang="en" i="1"/>
              <a:t>Back button (left); forward button (right)</a:t>
            </a:r>
            <a:endParaRPr lang="sr-Latn-CS" i="1"/>
          </a:p>
        </p:txBody>
      </p:sp>
      <p:pic>
        <p:nvPicPr>
          <p:cNvPr id="996356" name="pageContainer0_ID0EIAAE" descr="Slika dugmadi „Nazad“ i „Napred“ u programu Internet Explorer"/>
          <p:cNvPicPr>
            <a:picLocks noChangeAspect="1" noChangeArrowheads="1"/>
          </p:cNvPicPr>
          <p:nvPr/>
        </p:nvPicPr>
        <p:blipFill>
          <a:blip r:embed="rId3" cstate="print"/>
          <a:srcRect/>
          <a:stretch>
            <a:fillRect/>
          </a:stretch>
        </p:blipFill>
        <p:spPr bwMode="auto">
          <a:xfrm>
            <a:off x="3241675" y="2247900"/>
            <a:ext cx="2859088" cy="1806575"/>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4F936CCF-C8D1-4C75-9363-6A4185112874}" type="slidenum">
              <a:rPr lang="en-US"/>
              <a:pPr/>
              <a:t>11</a:t>
            </a:fld>
            <a:endParaRPr lang="en-US"/>
          </a:p>
        </p:txBody>
      </p:sp>
      <p:sp>
        <p:nvSpPr>
          <p:cNvPr id="1002498" name="Rectangle 2"/>
          <p:cNvSpPr>
            <a:spLocks noGrp="1" noChangeArrowheads="1"/>
          </p:cNvSpPr>
          <p:nvPr>
            <p:ph type="title"/>
          </p:nvPr>
        </p:nvSpPr>
        <p:spPr/>
        <p:txBody>
          <a:bodyPr/>
          <a:lstStyle/>
          <a:p>
            <a:r>
              <a:rPr lang="en" sz="3600"/>
              <a:t>Saving a web page as a favorite</a:t>
            </a:r>
            <a:endParaRPr lang="sr-Latn-CS" sz="3600"/>
          </a:p>
        </p:txBody>
      </p:sp>
      <p:sp>
        <p:nvSpPr>
          <p:cNvPr id="1002499" name="Rectangle 3"/>
          <p:cNvSpPr>
            <a:spLocks noGrp="1" noChangeArrowheads="1"/>
          </p:cNvSpPr>
          <p:nvPr>
            <p:ph type="body" idx="1"/>
          </p:nvPr>
        </p:nvSpPr>
        <p:spPr/>
        <p:txBody>
          <a:bodyPr/>
          <a:lstStyle/>
          <a:p>
            <a:pPr marL="609600" indent="-609600">
              <a:lnSpc>
                <a:spcPct val="90000"/>
              </a:lnSpc>
            </a:pPr>
            <a:endParaRPr lang="sr-Latn-CS"/>
          </a:p>
        </p:txBody>
      </p:sp>
      <p:pic>
        <p:nvPicPr>
          <p:cNvPr id="9" name="Picture 8"/>
          <p:cNvPicPr/>
          <p:nvPr/>
        </p:nvPicPr>
        <p:blipFill>
          <a:blip r:embed="rId3" cstate="print"/>
          <a:srcRect l="79299" r="3197" b="73202"/>
          <a:stretch>
            <a:fillRect/>
          </a:stretch>
        </p:blipFill>
        <p:spPr bwMode="auto">
          <a:xfrm>
            <a:off x="573773" y="2285999"/>
            <a:ext cx="3828894" cy="3242734"/>
          </a:xfrm>
          <a:prstGeom prst="rect">
            <a:avLst/>
          </a:prstGeom>
          <a:noFill/>
          <a:ln w="9525">
            <a:noFill/>
            <a:miter lim="800000"/>
            <a:headEnd/>
            <a:tailEnd/>
          </a:ln>
        </p:spPr>
      </p:pic>
      <p:pic>
        <p:nvPicPr>
          <p:cNvPr id="11" name="Picture 10"/>
          <p:cNvPicPr/>
          <p:nvPr/>
        </p:nvPicPr>
        <p:blipFill>
          <a:blip r:embed="rId4" cstate="print"/>
          <a:srcRect l="59564" b="72504"/>
          <a:stretch>
            <a:fillRect/>
          </a:stretch>
        </p:blipFill>
        <p:spPr bwMode="auto">
          <a:xfrm>
            <a:off x="4712574" y="2719477"/>
            <a:ext cx="4109693" cy="2004923"/>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EFEACB76-1294-4EF0-8420-48C76ABF36D8}" type="slidenum">
              <a:rPr lang="en-US"/>
              <a:pPr/>
              <a:t>12</a:t>
            </a:fld>
            <a:endParaRPr lang="en-US"/>
          </a:p>
        </p:txBody>
      </p:sp>
      <p:sp>
        <p:nvSpPr>
          <p:cNvPr id="1006594" name="Rectangle 2"/>
          <p:cNvSpPr>
            <a:spLocks noGrp="1" noChangeArrowheads="1"/>
          </p:cNvSpPr>
          <p:nvPr>
            <p:ph type="title"/>
          </p:nvPr>
        </p:nvSpPr>
        <p:spPr/>
        <p:txBody>
          <a:bodyPr/>
          <a:lstStyle/>
          <a:p>
            <a:r>
              <a:rPr lang="en"/>
              <a:t>Using the History list</a:t>
            </a:r>
            <a:endParaRPr lang="sr-Latn-CS"/>
          </a:p>
        </p:txBody>
      </p:sp>
      <p:sp>
        <p:nvSpPr>
          <p:cNvPr id="1006595" name="Rectangle 3"/>
          <p:cNvSpPr>
            <a:spLocks noGrp="1" noChangeArrowheads="1"/>
          </p:cNvSpPr>
          <p:nvPr>
            <p:ph type="body" idx="1"/>
          </p:nvPr>
        </p:nvSpPr>
        <p:spPr/>
        <p:txBody>
          <a:bodyPr/>
          <a:lstStyle/>
          <a:p>
            <a:pPr marL="609600" indent="-609600"/>
            <a:endParaRPr lang="en-GB" sz="2800"/>
          </a:p>
        </p:txBody>
      </p:sp>
      <p:pic>
        <p:nvPicPr>
          <p:cNvPr id="7" name="Picture 6"/>
          <p:cNvPicPr/>
          <p:nvPr/>
        </p:nvPicPr>
        <p:blipFill>
          <a:blip r:embed="rId3" cstate="print"/>
          <a:srcRect r="52442" b="55676"/>
          <a:stretch>
            <a:fillRect/>
          </a:stretch>
        </p:blipFill>
        <p:spPr bwMode="auto">
          <a:xfrm>
            <a:off x="820188" y="1458695"/>
            <a:ext cx="7451746" cy="4611904"/>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15A67DC3-816C-4258-A570-8EC87A9C61A8}" type="slidenum">
              <a:rPr lang="en-US"/>
              <a:pPr/>
              <a:t>13</a:t>
            </a:fld>
            <a:endParaRPr lang="en-US"/>
          </a:p>
        </p:txBody>
      </p:sp>
      <p:sp>
        <p:nvSpPr>
          <p:cNvPr id="1227778" name="Rectangle 2"/>
          <p:cNvSpPr>
            <a:spLocks noGrp="1" noChangeArrowheads="1"/>
          </p:cNvSpPr>
          <p:nvPr>
            <p:ph type="title"/>
          </p:nvPr>
        </p:nvSpPr>
        <p:spPr/>
        <p:txBody>
          <a:bodyPr/>
          <a:lstStyle/>
          <a:p>
            <a:r>
              <a:rPr lang="en"/>
              <a:t>Search engines</a:t>
            </a:r>
            <a:endParaRPr lang="sr-Latn-CS"/>
          </a:p>
        </p:txBody>
      </p:sp>
      <p:sp>
        <p:nvSpPr>
          <p:cNvPr id="1227779" name="Rectangle 3"/>
          <p:cNvSpPr>
            <a:spLocks noGrp="1" noChangeArrowheads="1"/>
          </p:cNvSpPr>
          <p:nvPr>
            <p:ph type="body" idx="1"/>
          </p:nvPr>
        </p:nvSpPr>
        <p:spPr/>
        <p:txBody>
          <a:bodyPr/>
          <a:lstStyle/>
          <a:p>
            <a:pPr marL="609600" indent="-609600">
              <a:lnSpc>
                <a:spcPct val="90000"/>
              </a:lnSpc>
            </a:pPr>
            <a:r>
              <a:rPr lang="en" sz="2800"/>
              <a:t>The most popular tools are search engines and directories</a:t>
            </a:r>
            <a:endParaRPr lang="hr-HR" sz="2800" b="1"/>
          </a:p>
          <a:p>
            <a:pPr marL="609600" indent="-609600">
              <a:lnSpc>
                <a:spcPct val="90000"/>
              </a:lnSpc>
            </a:pPr>
            <a:r>
              <a:rPr lang="en" sz="2800" b="1"/>
              <a:t>A search engine </a:t>
            </a:r>
            <a:r>
              <a:rPr lang="en" sz="2800" i="1"/>
              <a:t>is </a:t>
            </a:r>
            <a:r>
              <a:rPr lang="en" sz="2800"/>
              <a:t>a name for a computer or website that</a:t>
            </a:r>
            <a:endParaRPr lang="sr-Cyrl-CS" sz="2800"/>
          </a:p>
          <a:p>
            <a:pPr marL="990600" lvl="1" indent="-533400">
              <a:lnSpc>
                <a:spcPct val="90000"/>
              </a:lnSpc>
            </a:pPr>
            <a:r>
              <a:rPr lang="en" sz="2400"/>
              <a:t>enables the entry of keywords through which the database of Web resources is searched</a:t>
            </a:r>
            <a:endParaRPr lang="sr-Cyrl-CS" sz="2400"/>
          </a:p>
          <a:p>
            <a:pPr marL="609600" indent="-609600">
              <a:lnSpc>
                <a:spcPct val="90000"/>
              </a:lnSpc>
            </a:pPr>
            <a:r>
              <a:rPr lang="en" sz="2800"/>
              <a:t>By entering keywords, the search engine processes our request</a:t>
            </a:r>
            <a:endParaRPr lang="sr-Cyrl-CS" sz="2800"/>
          </a:p>
          <a:p>
            <a:pPr marL="990600" lvl="1" indent="-533400">
              <a:lnSpc>
                <a:spcPct val="90000"/>
              </a:lnSpc>
            </a:pPr>
            <a:r>
              <a:rPr lang="en" sz="2400"/>
              <a:t>finds all documents in which the given keywords appear and</a:t>
            </a:r>
            <a:endParaRPr lang="sr-Cyrl-CS" sz="2400"/>
          </a:p>
          <a:p>
            <a:pPr marL="990600" lvl="1" indent="-533400">
              <a:lnSpc>
                <a:spcPct val="90000"/>
              </a:lnSpc>
            </a:pPr>
            <a:r>
              <a:rPr lang="en" sz="2400"/>
              <a:t>provides links to those documents</a:t>
            </a:r>
            <a:endParaRPr lang="en-GB" sz="2400"/>
          </a:p>
        </p:txBody>
      </p:sp>
    </p:spTree>
  </p:cSld>
  <p:clrMapOvr>
    <a:masterClrMapping/>
  </p:clrMapOvr>
  <p:transition advTm="46519"/>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B8BCA99C-18D8-451B-9049-2154A82206C5}" type="slidenum">
              <a:rPr lang="en-US"/>
              <a:pPr/>
              <a:t>14</a:t>
            </a:fld>
            <a:endParaRPr lang="en-US"/>
          </a:p>
        </p:txBody>
      </p:sp>
      <p:sp>
        <p:nvSpPr>
          <p:cNvPr id="1229826" name="Rectangle 2"/>
          <p:cNvSpPr>
            <a:spLocks noGrp="1" noChangeArrowheads="1"/>
          </p:cNvSpPr>
          <p:nvPr>
            <p:ph type="title"/>
          </p:nvPr>
        </p:nvSpPr>
        <p:spPr/>
        <p:txBody>
          <a:bodyPr/>
          <a:lstStyle/>
          <a:p>
            <a:r>
              <a:rPr lang="en"/>
              <a:t>Search engines</a:t>
            </a:r>
            <a:endParaRPr lang="sr-Latn-CS"/>
          </a:p>
        </p:txBody>
      </p:sp>
      <p:sp>
        <p:nvSpPr>
          <p:cNvPr id="1229827" name="Rectangle 3"/>
          <p:cNvSpPr>
            <a:spLocks noGrp="1" noChangeArrowheads="1"/>
          </p:cNvSpPr>
          <p:nvPr>
            <p:ph type="body" idx="1"/>
          </p:nvPr>
        </p:nvSpPr>
        <p:spPr/>
        <p:txBody>
          <a:bodyPr/>
          <a:lstStyle/>
          <a:p>
            <a:pPr marL="609600" indent="-609600">
              <a:lnSpc>
                <a:spcPct val="80000"/>
              </a:lnSpc>
            </a:pPr>
            <a:r>
              <a:rPr lang="en" sz="2800" dirty="0"/>
              <a:t>The most famous Web search engine is </a:t>
            </a:r>
            <a:r>
              <a:rPr lang="en" sz="2800" i="1" dirty="0"/>
              <a:t>Google </a:t>
            </a:r>
            <a:r>
              <a:rPr lang="en" sz="2800" dirty="0"/>
              <a:t>( </a:t>
            </a:r>
            <a:r>
              <a:rPr lang="en" sz="2800" dirty="0">
                <a:hlinkClick r:id="rId3"/>
              </a:rPr>
              <a:t>www.google.com </a:t>
            </a:r>
            <a:r>
              <a:rPr lang="en" sz="2800" dirty="0" smtClean="0"/>
              <a:t>).</a:t>
            </a:r>
            <a:endParaRPr lang="en" sz="2800" dirty="0"/>
          </a:p>
          <a:p>
            <a:pPr marL="609600" indent="-609600">
              <a:lnSpc>
                <a:spcPct val="80000"/>
              </a:lnSpc>
            </a:pPr>
            <a:r>
              <a:rPr lang="en" sz="2800" dirty="0"/>
              <a:t>It was founded by two students, Larry Page and Sergey Brin</a:t>
            </a:r>
            <a:endParaRPr lang="sr-Cyrl-CS" sz="2800" dirty="0"/>
          </a:p>
          <a:p>
            <a:pPr marL="609600" indent="-609600">
              <a:lnSpc>
                <a:spcPct val="80000"/>
              </a:lnSpc>
            </a:pPr>
            <a:r>
              <a:rPr lang="en" sz="2800" i="1" dirty="0"/>
              <a:t>Google </a:t>
            </a:r>
            <a:r>
              <a:rPr lang="en" sz="2800" dirty="0"/>
              <a:t>'s mission, as they say, is to organize the world's information and make it useful</a:t>
            </a:r>
            <a:endParaRPr lang="sr-Cyrl-CS" sz="2800" dirty="0"/>
          </a:p>
          <a:p>
            <a:pPr marL="609600" indent="-609600">
              <a:lnSpc>
                <a:spcPct val="80000"/>
              </a:lnSpc>
            </a:pPr>
            <a:r>
              <a:rPr lang="en" sz="2800" i="1" dirty="0"/>
              <a:t>Google</a:t>
            </a:r>
            <a:r>
              <a:rPr lang="en" sz="2800" dirty="0"/>
              <a:t> was searched for the first time using the then unique user attendance system</a:t>
            </a:r>
            <a:endParaRPr lang="sr-Cyrl-CS" sz="2800" dirty="0"/>
          </a:p>
          <a:p>
            <a:pPr marL="990600" lvl="1" indent="-533400">
              <a:lnSpc>
                <a:spcPct val="80000"/>
              </a:lnSpc>
            </a:pPr>
            <a:r>
              <a:rPr lang="en" sz="2400" dirty="0"/>
              <a:t>the more a page was visited, the higher it was at the top when you wanted to find a term found on that page</a:t>
            </a:r>
            <a:endParaRPr lang="en-GB" sz="2400" dirty="0"/>
          </a:p>
        </p:txBody>
      </p:sp>
    </p:spTree>
  </p:cSld>
  <p:clrMapOvr>
    <a:masterClrMapping/>
  </p:clrMapOvr>
  <p:transition advTm="4651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6A92EB68-81CC-4067-9C8B-F8867B7363F3}" type="slidenum">
              <a:rPr lang="en-US"/>
              <a:pPr/>
              <a:t>15</a:t>
            </a:fld>
            <a:endParaRPr lang="en-US"/>
          </a:p>
        </p:txBody>
      </p:sp>
      <p:sp>
        <p:nvSpPr>
          <p:cNvPr id="1231874" name="Rectangle 2"/>
          <p:cNvSpPr>
            <a:spLocks noGrp="1" noChangeArrowheads="1"/>
          </p:cNvSpPr>
          <p:nvPr>
            <p:ph type="title"/>
          </p:nvPr>
        </p:nvSpPr>
        <p:spPr/>
        <p:txBody>
          <a:bodyPr/>
          <a:lstStyle/>
          <a:p>
            <a:r>
              <a:rPr lang="en"/>
              <a:t>Search engines</a:t>
            </a:r>
            <a:endParaRPr lang="sr-Latn-CS"/>
          </a:p>
        </p:txBody>
      </p:sp>
      <p:sp>
        <p:nvSpPr>
          <p:cNvPr id="1231875" name="Rectangle 3"/>
          <p:cNvSpPr>
            <a:spLocks noGrp="1" noChangeArrowheads="1"/>
          </p:cNvSpPr>
          <p:nvPr>
            <p:ph type="body" idx="1"/>
          </p:nvPr>
        </p:nvSpPr>
        <p:spPr/>
        <p:txBody>
          <a:bodyPr/>
          <a:lstStyle/>
          <a:p>
            <a:pPr marL="609600" indent="-609600"/>
            <a:r>
              <a:rPr lang="en" sz="2400" i="1" dirty="0"/>
              <a:t>Google </a:t>
            </a:r>
            <a:r>
              <a:rPr lang="en" sz="2400" dirty="0"/>
              <a:t>has expanded its activity to </a:t>
            </a:r>
            <a:r>
              <a:rPr lang="en" sz="2400" dirty="0" smtClean="0"/>
              <a:t>include</a:t>
            </a:r>
            <a:r>
              <a:rPr lang="sr-Latn-RS" sz="2400" dirty="0" smtClean="0"/>
              <a:t> </a:t>
            </a:r>
            <a:r>
              <a:rPr lang="en" sz="2400" dirty="0" smtClean="0"/>
              <a:t>groups</a:t>
            </a:r>
            <a:r>
              <a:rPr lang="en" sz="2400" dirty="0"/>
              <a:t>, and it is known to everyone as </a:t>
            </a:r>
            <a:r>
              <a:rPr lang="en" sz="2400" b="1" dirty="0">
                <a:hlinkClick r:id="rId3"/>
              </a:rPr>
              <a:t>Google Groups</a:t>
            </a:r>
            <a:endParaRPr lang="sr-Cyrl-CS" sz="2400" b="1" dirty="0"/>
          </a:p>
          <a:p>
            <a:pPr marL="609600" indent="-609600"/>
            <a:r>
              <a:rPr lang="en" sz="2400" i="1" dirty="0"/>
              <a:t>Google Groups </a:t>
            </a:r>
            <a:r>
              <a:rPr lang="en" sz="2400" dirty="0"/>
              <a:t>is the largest archive of all messages ever written on </a:t>
            </a:r>
            <a:r>
              <a:rPr lang="en" sz="2400" dirty="0" smtClean="0">
                <a:hlinkClick r:id="rId4" tooltip="Usenet"/>
              </a:rPr>
              <a:t>Usenet </a:t>
            </a:r>
            <a:r>
              <a:rPr lang="en" sz="2400" dirty="0"/>
              <a:t>, containing over a billion messages</a:t>
            </a:r>
            <a:endParaRPr lang="sr-Cyrl-CS" sz="2400" dirty="0"/>
          </a:p>
          <a:p>
            <a:pPr marL="609600" indent="-609600"/>
            <a:r>
              <a:rPr lang="en" sz="2400" dirty="0"/>
              <a:t>For advertisers there is </a:t>
            </a:r>
            <a:r>
              <a:rPr lang="en" sz="2400" b="1" i="1" dirty="0"/>
              <a:t>Google Adwords</a:t>
            </a:r>
            <a:r>
              <a:rPr lang="en" sz="2400" b="1" dirty="0"/>
              <a:t> </a:t>
            </a:r>
            <a:r>
              <a:rPr lang="en" sz="2400" dirty="0"/>
              <a:t>and </a:t>
            </a:r>
            <a:r>
              <a:rPr lang="en" sz="2400" b="1" i="1" dirty="0" smtClean="0"/>
              <a:t>Adsense</a:t>
            </a:r>
            <a:r>
              <a:rPr lang="en" sz="2400" dirty="0" smtClean="0"/>
              <a:t>, </a:t>
            </a:r>
            <a:r>
              <a:rPr lang="en" sz="2400" dirty="0"/>
              <a:t>and Gmail was introduced </a:t>
            </a:r>
            <a:r>
              <a:rPr lang="en" sz="2400" dirty="0" smtClean="0"/>
              <a:t>as </a:t>
            </a:r>
            <a:r>
              <a:rPr lang="en" sz="2400" dirty="0"/>
              <a:t>well as </a:t>
            </a:r>
            <a:r>
              <a:rPr lang="en" sz="2400" dirty="0">
                <a:hlinkClick r:id="rId5"/>
              </a:rPr>
              <a:t>Google news</a:t>
            </a:r>
            <a:endParaRPr lang="hr-BA" sz="2400" dirty="0"/>
          </a:p>
          <a:p>
            <a:pPr marL="609600" indent="-609600"/>
            <a:r>
              <a:rPr lang="en" sz="2400" dirty="0"/>
              <a:t>As long as </a:t>
            </a:r>
            <a:r>
              <a:rPr lang="en" sz="2400" i="1" dirty="0"/>
              <a:t>Google </a:t>
            </a:r>
            <a:r>
              <a:rPr lang="en" sz="2400" dirty="0"/>
              <a:t>exists , hackers have managed to take down only one </a:t>
            </a:r>
            <a:r>
              <a:rPr lang="en" sz="2400" i="1" dirty="0"/>
              <a:t>Google </a:t>
            </a:r>
            <a:r>
              <a:rPr lang="en" sz="2400" dirty="0" smtClean="0"/>
              <a:t>page</a:t>
            </a:r>
            <a:endParaRPr lang="sr-Cyrl-CS" sz="2400" dirty="0"/>
          </a:p>
          <a:p>
            <a:pPr marL="990600" lvl="1" indent="-533400"/>
            <a:r>
              <a:rPr lang="en" sz="2000" dirty="0" smtClean="0"/>
              <a:t>their </a:t>
            </a:r>
            <a:r>
              <a:rPr lang="en" sz="2000" dirty="0">
                <a:hlinkClick r:id="rId6"/>
              </a:rPr>
              <a:t>Picasa </a:t>
            </a:r>
            <a:r>
              <a:rPr lang="en" sz="2000" dirty="0" smtClean="0"/>
              <a:t>service, </a:t>
            </a:r>
            <a:r>
              <a:rPr lang="en" sz="2000" dirty="0"/>
              <a:t>software for organizing digital photos</a:t>
            </a:r>
            <a:endParaRPr lang="en-GB" sz="2000" dirty="0"/>
          </a:p>
        </p:txBody>
      </p:sp>
    </p:spTree>
  </p:cSld>
  <p:clrMapOvr>
    <a:masterClrMapping/>
  </p:clrMapOvr>
  <p:transition advTm="46519"/>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8" name="Footer Placeholder 4"/>
          <p:cNvSpPr>
            <a:spLocks noGrp="1"/>
          </p:cNvSpPr>
          <p:nvPr>
            <p:ph type="ftr" sz="quarter" idx="11"/>
          </p:nvPr>
        </p:nvSpPr>
        <p:spPr/>
        <p:txBody>
          <a:bodyPr/>
          <a:lstStyle/>
          <a:p>
            <a:r>
              <a:rPr lang="en" smtClean="0"/>
              <a:t>Medical statistics and informatics</a:t>
            </a:r>
            <a:endParaRPr lang="en-US"/>
          </a:p>
        </p:txBody>
      </p:sp>
      <p:sp>
        <p:nvSpPr>
          <p:cNvPr id="9" name="Slide Number Placeholder 5"/>
          <p:cNvSpPr>
            <a:spLocks noGrp="1"/>
          </p:cNvSpPr>
          <p:nvPr>
            <p:ph type="sldNum" sz="quarter" idx="12"/>
          </p:nvPr>
        </p:nvSpPr>
        <p:spPr/>
        <p:txBody>
          <a:bodyPr/>
          <a:lstStyle/>
          <a:p>
            <a:fld id="{086BE07D-5C85-4CDF-9CCF-30231B241CB8}" type="slidenum">
              <a:rPr lang="en-US"/>
              <a:pPr/>
              <a:t>16</a:t>
            </a:fld>
            <a:endParaRPr lang="en-US"/>
          </a:p>
        </p:txBody>
      </p:sp>
      <p:sp>
        <p:nvSpPr>
          <p:cNvPr id="1233922" name="Rectangle 2"/>
          <p:cNvSpPr>
            <a:spLocks noGrp="1" noChangeArrowheads="1"/>
          </p:cNvSpPr>
          <p:nvPr>
            <p:ph type="title"/>
          </p:nvPr>
        </p:nvSpPr>
        <p:spPr/>
        <p:txBody>
          <a:bodyPr/>
          <a:lstStyle/>
          <a:p>
            <a:r>
              <a:rPr lang="en" sz="3200" i="1" dirty="0"/>
              <a:t>Home page of the Google search engine </a:t>
            </a:r>
            <a:r>
              <a:rPr lang="sr-Latn-RS" sz="3200" i="1" dirty="0" smtClean="0"/>
              <a:t> </a:t>
            </a:r>
            <a:r>
              <a:rPr lang="en" sz="3200" i="1" dirty="0" smtClean="0"/>
              <a:t>( </a:t>
            </a:r>
            <a:r>
              <a:rPr lang="en" sz="3200" i="1" dirty="0" smtClean="0">
                <a:hlinkClick r:id="rId3"/>
              </a:rPr>
              <a:t>www.google.com </a:t>
            </a:r>
            <a:r>
              <a:rPr lang="en" sz="3200" i="1" dirty="0"/>
              <a:t>)</a:t>
            </a:r>
            <a:endParaRPr lang="sr-Latn-CS" sz="3200" i="1" dirty="0"/>
          </a:p>
        </p:txBody>
      </p:sp>
      <p:sp>
        <p:nvSpPr>
          <p:cNvPr id="1233923" name="Rectangle 3"/>
          <p:cNvSpPr>
            <a:spLocks noGrp="1" noChangeArrowheads="1"/>
          </p:cNvSpPr>
          <p:nvPr>
            <p:ph type="body" idx="1"/>
          </p:nvPr>
        </p:nvSpPr>
        <p:spPr/>
        <p:txBody>
          <a:bodyPr/>
          <a:lstStyle/>
          <a:p>
            <a:pPr marL="609600" indent="-609600"/>
            <a:endParaRPr lang="en-GB"/>
          </a:p>
        </p:txBody>
      </p:sp>
      <p:pic>
        <p:nvPicPr>
          <p:cNvPr id="1233924" name="Picture 4"/>
          <p:cNvPicPr>
            <a:picLocks noChangeAspect="1" noChangeArrowheads="1"/>
          </p:cNvPicPr>
          <p:nvPr/>
        </p:nvPicPr>
        <p:blipFill>
          <a:blip r:embed="rId4" cstate="print"/>
          <a:srcRect b="25905"/>
          <a:stretch>
            <a:fillRect/>
          </a:stretch>
        </p:blipFill>
        <p:spPr bwMode="auto">
          <a:xfrm>
            <a:off x="365125" y="1489075"/>
            <a:ext cx="8437563" cy="4684713"/>
          </a:xfrm>
          <a:prstGeom prst="rect">
            <a:avLst/>
          </a:prstGeom>
          <a:noFill/>
          <a:ln w="9525">
            <a:noFill/>
            <a:miter lim="800000"/>
            <a:headEnd/>
            <a:tailEnd/>
          </a:ln>
        </p:spPr>
      </p:pic>
      <p:sp>
        <p:nvSpPr>
          <p:cNvPr id="1233925" name="Line 5"/>
          <p:cNvSpPr>
            <a:spLocks noChangeShapeType="1"/>
          </p:cNvSpPr>
          <p:nvPr/>
        </p:nvSpPr>
        <p:spPr bwMode="auto">
          <a:xfrm flipV="1">
            <a:off x="2235200" y="4557713"/>
            <a:ext cx="714375" cy="457200"/>
          </a:xfrm>
          <a:prstGeom prst="line">
            <a:avLst/>
          </a:prstGeom>
          <a:noFill/>
          <a:ln w="19050">
            <a:solidFill>
              <a:srgbClr val="000000"/>
            </a:solidFill>
            <a:round/>
            <a:headEnd/>
            <a:tailEnd type="triangle" w="med" len="med"/>
          </a:ln>
        </p:spPr>
        <p:txBody>
          <a:bodyPr/>
          <a:lstStyle/>
          <a:p>
            <a:endParaRPr lang="en-US"/>
          </a:p>
        </p:txBody>
      </p:sp>
      <p:sp>
        <p:nvSpPr>
          <p:cNvPr id="1233926" name="Text Box 6"/>
          <p:cNvSpPr txBox="1">
            <a:spLocks noChangeArrowheads="1"/>
          </p:cNvSpPr>
          <p:nvPr/>
        </p:nvSpPr>
        <p:spPr bwMode="auto">
          <a:xfrm>
            <a:off x="0" y="5153025"/>
            <a:ext cx="2755900" cy="790575"/>
          </a:xfrm>
          <a:prstGeom prst="rect">
            <a:avLst/>
          </a:prstGeom>
          <a:solidFill>
            <a:srgbClr val="FFFFFF"/>
          </a:solidFill>
          <a:ln w="9525">
            <a:noFill/>
            <a:miter lim="800000"/>
            <a:headEnd/>
            <a:tailEnd/>
          </a:ln>
        </p:spPr>
        <p:txBody>
          <a:bodyPr/>
          <a:lstStyle/>
          <a:p>
            <a:pPr algn="ctr"/>
            <a:r>
              <a:rPr lang="en" sz="2000"/>
              <a:t>keyword entry _</a:t>
            </a:r>
          </a:p>
          <a:p>
            <a:pPr algn="ctr"/>
            <a:r>
              <a:rPr lang="en" sz="2000"/>
              <a:t>to search</a:t>
            </a:r>
            <a:endParaRPr lang="sr-Latn-CS" sz="2000"/>
          </a:p>
        </p:txBody>
      </p:sp>
    </p:spTree>
  </p:cSld>
  <p:clrMapOvr>
    <a:masterClrMapping/>
  </p:clrMapOvr>
  <p:transition advTm="46519"/>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F60F9946-6470-4C0D-9923-2802DB78A8EE}" type="slidenum">
              <a:rPr lang="en-US"/>
              <a:pPr/>
              <a:t>17</a:t>
            </a:fld>
            <a:endParaRPr lang="en-US"/>
          </a:p>
        </p:txBody>
      </p:sp>
      <p:sp>
        <p:nvSpPr>
          <p:cNvPr id="1238018" name="Rectangle 2"/>
          <p:cNvSpPr>
            <a:spLocks noGrp="1" noChangeArrowheads="1"/>
          </p:cNvSpPr>
          <p:nvPr>
            <p:ph type="title"/>
          </p:nvPr>
        </p:nvSpPr>
        <p:spPr/>
        <p:txBody>
          <a:bodyPr/>
          <a:lstStyle/>
          <a:p>
            <a:r>
              <a:rPr lang="en"/>
              <a:t>Search engines</a:t>
            </a:r>
            <a:endParaRPr lang="sr-Latn-CS"/>
          </a:p>
        </p:txBody>
      </p:sp>
      <p:sp>
        <p:nvSpPr>
          <p:cNvPr id="1238019" name="Rectangle 3"/>
          <p:cNvSpPr>
            <a:spLocks noGrp="1" noChangeArrowheads="1"/>
          </p:cNvSpPr>
          <p:nvPr>
            <p:ph type="body" idx="1"/>
          </p:nvPr>
        </p:nvSpPr>
        <p:spPr/>
        <p:txBody>
          <a:bodyPr/>
          <a:lstStyle/>
          <a:p>
            <a:pPr lvl="0"/>
            <a:r>
              <a:rPr lang="en" sz="2400" i="1" smtClean="0"/>
              <a:t>Google, </a:t>
            </a:r>
            <a:r>
              <a:rPr lang="en" sz="2400" i="1" smtClean="0">
                <a:hlinkClick r:id="rId3"/>
              </a:rPr>
              <a:t>www.google.com</a:t>
            </a:r>
            <a:endParaRPr lang="sr-Latn-RS" sz="2400" i="1" smtClean="0"/>
          </a:p>
          <a:p>
            <a:pPr lvl="0"/>
            <a:r>
              <a:rPr lang="en" sz="2400" i="1" smtClean="0"/>
              <a:t>Bing, </a:t>
            </a:r>
            <a:r>
              <a:rPr lang="en" sz="2400" i="1" u="sng" smtClean="0">
                <a:hlinkClick r:id="rId4"/>
              </a:rPr>
              <a:t>http://www.bing.com/</a:t>
            </a:r>
            <a:r>
              <a:rPr lang="en" sz="2400" i="1" smtClean="0"/>
              <a:t> </a:t>
            </a:r>
            <a:endParaRPr lang="en-US" sz="2400" smtClean="0"/>
          </a:p>
          <a:p>
            <a:pPr lvl="0"/>
            <a:r>
              <a:rPr lang="en" sz="2400" i="1" smtClean="0"/>
              <a:t>Yahoo! Search , </a:t>
            </a:r>
            <a:r>
              <a:rPr lang="en" sz="2400" i="1" u="sng" smtClean="0">
                <a:hlinkClick r:id="rId5"/>
              </a:rPr>
              <a:t>http://www.search.yahoo.com/</a:t>
            </a:r>
            <a:endParaRPr lang="en-US" sz="2400" smtClean="0"/>
          </a:p>
          <a:p>
            <a:pPr lvl="0"/>
            <a:r>
              <a:rPr lang="en" sz="2400" i="1" smtClean="0"/>
              <a:t>Also , </a:t>
            </a:r>
            <a:r>
              <a:rPr lang="en" sz="2400" i="1" u="sng" smtClean="0">
                <a:hlinkClick r:id="rId6"/>
              </a:rPr>
              <a:t>http://www.ask.com/</a:t>
            </a:r>
            <a:endParaRPr lang="en-US" sz="2400" smtClean="0"/>
          </a:p>
          <a:p>
            <a:pPr lvl="0"/>
            <a:r>
              <a:rPr lang="en" sz="2400" i="1" smtClean="0"/>
              <a:t>Aol Search, </a:t>
            </a:r>
            <a:r>
              <a:rPr lang="en" sz="2400" i="1" u="sng" smtClean="0">
                <a:hlinkClick r:id="rId7"/>
              </a:rPr>
              <a:t>http://www.search.aol.com/</a:t>
            </a:r>
            <a:endParaRPr lang="en-US" sz="2400" smtClean="0"/>
          </a:p>
          <a:p>
            <a:pPr lvl="0"/>
            <a:r>
              <a:rPr lang="en" sz="2400" i="1" smtClean="0"/>
              <a:t>Wow, </a:t>
            </a:r>
            <a:r>
              <a:rPr lang="en" sz="2400" i="1" u="sng" smtClean="0">
                <a:hlinkClick r:id="rId8"/>
              </a:rPr>
              <a:t>http://www.wow.com/</a:t>
            </a:r>
            <a:endParaRPr lang="en-US" sz="2400" smtClean="0"/>
          </a:p>
          <a:p>
            <a:pPr lvl="0"/>
            <a:r>
              <a:rPr lang="en" sz="2400" i="1" smtClean="0"/>
              <a:t>WebCrawler, </a:t>
            </a:r>
            <a:r>
              <a:rPr lang="en" sz="2400" i="1" u="sng" smtClean="0">
                <a:hlinkClick r:id="rId9"/>
              </a:rPr>
              <a:t>http://www.webcrawler.com/</a:t>
            </a:r>
            <a:endParaRPr lang="en-US" sz="2400" smtClean="0"/>
          </a:p>
          <a:p>
            <a:pPr lvl="0"/>
            <a:r>
              <a:rPr lang="en" sz="2400" i="1" smtClean="0"/>
              <a:t>MyWebSearch, </a:t>
            </a:r>
            <a:r>
              <a:rPr lang="en" sz="2400" i="1" u="sng" smtClean="0">
                <a:hlinkClick r:id="rId10"/>
              </a:rPr>
              <a:t>http://www.mywebsearch.com/</a:t>
            </a:r>
            <a:endParaRPr lang="en-US" sz="2400" smtClean="0"/>
          </a:p>
          <a:p>
            <a:pPr lvl="0"/>
            <a:r>
              <a:rPr lang="en" sz="2400" i="1" smtClean="0"/>
              <a:t>Infospace, </a:t>
            </a:r>
            <a:r>
              <a:rPr lang="en" sz="2400" i="1" u="sng" smtClean="0">
                <a:hlinkClick r:id="rId11"/>
              </a:rPr>
              <a:t>http://www.infospace.com/</a:t>
            </a:r>
            <a:endParaRPr lang="en-US" sz="2400" smtClean="0"/>
          </a:p>
          <a:p>
            <a:pPr lvl="0"/>
            <a:r>
              <a:rPr lang="en" sz="2400" i="1" smtClean="0"/>
              <a:t>Info, </a:t>
            </a:r>
            <a:r>
              <a:rPr lang="en" sz="2400" i="1" u="sng" smtClean="0">
                <a:hlinkClick r:id="rId12"/>
              </a:rPr>
              <a:t>http://www.info.com/</a:t>
            </a:r>
            <a:endParaRPr lang="en-US" sz="2400" smtClean="0"/>
          </a:p>
          <a:p>
            <a:pPr marL="609600" indent="-609600">
              <a:lnSpc>
                <a:spcPct val="90000"/>
              </a:lnSpc>
            </a:pPr>
            <a:endParaRPr lang="hr-HR" sz="2400" b="1"/>
          </a:p>
        </p:txBody>
      </p:sp>
    </p:spTree>
  </p:cSld>
  <p:clrMapOvr>
    <a:masterClrMapping/>
  </p:clrMapOvr>
  <p:transition advTm="46519"/>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print"/>
          <a:srcRect t="7605" b="3594"/>
          <a:stretch>
            <a:fillRect/>
          </a:stretch>
        </p:blipFill>
        <p:spPr bwMode="auto">
          <a:xfrm>
            <a:off x="582092" y="1524146"/>
            <a:ext cx="8172442" cy="4300919"/>
          </a:xfrm>
          <a:prstGeom prst="rect">
            <a:avLst/>
          </a:prstGeom>
          <a:noFill/>
          <a:ln w="9525">
            <a:noFill/>
            <a:miter lim="800000"/>
            <a:headEnd/>
            <a:tailEnd/>
          </a:ln>
        </p:spPr>
      </p:pic>
      <p:sp>
        <p:nvSpPr>
          <p:cNvPr id="7"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8" name="Footer Placeholder 4"/>
          <p:cNvSpPr>
            <a:spLocks noGrp="1"/>
          </p:cNvSpPr>
          <p:nvPr>
            <p:ph type="ftr" sz="quarter" idx="11"/>
          </p:nvPr>
        </p:nvSpPr>
        <p:spPr/>
        <p:txBody>
          <a:bodyPr/>
          <a:lstStyle/>
          <a:p>
            <a:r>
              <a:rPr lang="en" smtClean="0"/>
              <a:t>Medical statistics and informatics</a:t>
            </a:r>
            <a:endParaRPr lang="en-US"/>
          </a:p>
        </p:txBody>
      </p:sp>
      <p:sp>
        <p:nvSpPr>
          <p:cNvPr id="9" name="Slide Number Placeholder 5"/>
          <p:cNvSpPr>
            <a:spLocks noGrp="1"/>
          </p:cNvSpPr>
          <p:nvPr>
            <p:ph type="sldNum" sz="quarter" idx="12"/>
          </p:nvPr>
        </p:nvSpPr>
        <p:spPr/>
        <p:txBody>
          <a:bodyPr/>
          <a:lstStyle/>
          <a:p>
            <a:fld id="{02A1BD94-5AC9-4B72-A536-5C03815848C8}" type="slidenum">
              <a:rPr lang="en-US"/>
              <a:pPr/>
              <a:t>18</a:t>
            </a:fld>
            <a:endParaRPr lang="en-US"/>
          </a:p>
        </p:txBody>
      </p:sp>
      <p:sp>
        <p:nvSpPr>
          <p:cNvPr id="1235970" name="Rectangle 2"/>
          <p:cNvSpPr>
            <a:spLocks noGrp="1" noChangeArrowheads="1"/>
          </p:cNvSpPr>
          <p:nvPr>
            <p:ph type="title"/>
          </p:nvPr>
        </p:nvSpPr>
        <p:spPr/>
        <p:txBody>
          <a:bodyPr/>
          <a:lstStyle/>
          <a:p>
            <a:r>
              <a:rPr lang="en" sz="3600" i="1" dirty="0"/>
              <a:t>Home page of the most famous directory Yahoo ( </a:t>
            </a:r>
            <a:r>
              <a:rPr lang="en" sz="3600" i="1" dirty="0">
                <a:hlinkClick r:id="rId4"/>
              </a:rPr>
              <a:t>www.yahoo.com </a:t>
            </a:r>
            <a:r>
              <a:rPr lang="en" sz="3600" i="1" dirty="0"/>
              <a:t>)</a:t>
            </a:r>
            <a:endParaRPr lang="sr-Latn-CS" sz="3600" i="1" dirty="0"/>
          </a:p>
        </p:txBody>
      </p:sp>
      <p:sp>
        <p:nvSpPr>
          <p:cNvPr id="1235971" name="Rectangle 3"/>
          <p:cNvSpPr>
            <a:spLocks noGrp="1" noChangeArrowheads="1"/>
          </p:cNvSpPr>
          <p:nvPr>
            <p:ph type="body" idx="1"/>
          </p:nvPr>
        </p:nvSpPr>
        <p:spPr/>
        <p:txBody>
          <a:bodyPr/>
          <a:lstStyle/>
          <a:p>
            <a:pPr marL="609600" indent="-609600"/>
            <a:endParaRPr lang="en-GB" dirty="0"/>
          </a:p>
        </p:txBody>
      </p:sp>
      <p:sp>
        <p:nvSpPr>
          <p:cNvPr id="1235973" name="Line 5"/>
          <p:cNvSpPr>
            <a:spLocks noChangeShapeType="1"/>
          </p:cNvSpPr>
          <p:nvPr/>
        </p:nvSpPr>
        <p:spPr bwMode="auto">
          <a:xfrm flipV="1">
            <a:off x="1632480" y="1883304"/>
            <a:ext cx="1452562" cy="239712"/>
          </a:xfrm>
          <a:prstGeom prst="line">
            <a:avLst/>
          </a:prstGeom>
          <a:noFill/>
          <a:ln w="19050">
            <a:solidFill>
              <a:srgbClr val="000000"/>
            </a:solidFill>
            <a:round/>
            <a:headEnd/>
            <a:tailEnd type="triangle" w="med" len="med"/>
          </a:ln>
        </p:spPr>
        <p:txBody>
          <a:bodyPr/>
          <a:lstStyle/>
          <a:p>
            <a:endParaRPr lang="en-US"/>
          </a:p>
        </p:txBody>
      </p:sp>
      <p:sp>
        <p:nvSpPr>
          <p:cNvPr id="1235974" name="Text Box 6"/>
          <p:cNvSpPr txBox="1">
            <a:spLocks noChangeArrowheads="1"/>
          </p:cNvSpPr>
          <p:nvPr/>
        </p:nvSpPr>
        <p:spPr bwMode="auto">
          <a:xfrm>
            <a:off x="0" y="2159001"/>
            <a:ext cx="1993900" cy="558800"/>
          </a:xfrm>
          <a:prstGeom prst="rect">
            <a:avLst/>
          </a:prstGeom>
          <a:solidFill>
            <a:srgbClr val="FFFFFF"/>
          </a:solidFill>
          <a:ln w="9525">
            <a:noFill/>
            <a:miter lim="800000"/>
            <a:headEnd/>
            <a:tailEnd/>
          </a:ln>
        </p:spPr>
        <p:txBody>
          <a:bodyPr/>
          <a:lstStyle/>
          <a:p>
            <a:pPr algn="ctr"/>
            <a:r>
              <a:rPr lang="en" sz="1600" dirty="0"/>
              <a:t>search by keyword</a:t>
            </a:r>
            <a:endParaRPr lang="sr-Latn-CS" sz="1600" dirty="0"/>
          </a:p>
        </p:txBody>
      </p:sp>
    </p:spTree>
  </p:cSld>
  <p:clrMapOvr>
    <a:masterClrMapping/>
  </p:clrMapOvr>
  <p:transition advTm="46519"/>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2FAC9665-2090-4B4B-842D-4BE122E925BB}" type="slidenum">
              <a:rPr lang="en-US"/>
              <a:pPr/>
              <a:t>19</a:t>
            </a:fld>
            <a:endParaRPr lang="en-US"/>
          </a:p>
        </p:txBody>
      </p:sp>
      <p:sp>
        <p:nvSpPr>
          <p:cNvPr id="1240066" name="Rectangle 2"/>
          <p:cNvSpPr>
            <a:spLocks noGrp="1" noChangeArrowheads="1"/>
          </p:cNvSpPr>
          <p:nvPr>
            <p:ph type="title"/>
          </p:nvPr>
        </p:nvSpPr>
        <p:spPr/>
        <p:txBody>
          <a:bodyPr/>
          <a:lstStyle/>
          <a:p>
            <a:r>
              <a:rPr lang="en" sz="3200" dirty="0" smtClean="0"/>
              <a:t>Krstarica (</a:t>
            </a:r>
            <a:r>
              <a:rPr lang="en" sz="3200" dirty="0" smtClean="0">
                <a:hlinkClick r:id="rId3"/>
              </a:rPr>
              <a:t>http</a:t>
            </a:r>
            <a:r>
              <a:rPr lang="en" sz="3200" dirty="0">
                <a:hlinkClick r:id="rId3"/>
              </a:rPr>
              <a:t>://www.krstarica.com/ </a:t>
            </a:r>
            <a:r>
              <a:rPr lang="en" sz="3200" dirty="0"/>
              <a:t>)</a:t>
            </a:r>
            <a:endParaRPr lang="sr-Latn-CS" sz="3200" dirty="0"/>
          </a:p>
        </p:txBody>
      </p:sp>
      <p:sp>
        <p:nvSpPr>
          <p:cNvPr id="1240067" name="Rectangle 3"/>
          <p:cNvSpPr>
            <a:spLocks noGrp="1" noChangeArrowheads="1"/>
          </p:cNvSpPr>
          <p:nvPr>
            <p:ph type="body" idx="1"/>
          </p:nvPr>
        </p:nvSpPr>
        <p:spPr/>
        <p:txBody>
          <a:bodyPr/>
          <a:lstStyle/>
          <a:p>
            <a:pPr marL="609600" indent="-609600"/>
            <a:endParaRPr lang="en-GB"/>
          </a:p>
        </p:txBody>
      </p:sp>
      <p:pic>
        <p:nvPicPr>
          <p:cNvPr id="9" name="Picture 8"/>
          <p:cNvPicPr/>
          <p:nvPr/>
        </p:nvPicPr>
        <p:blipFill>
          <a:blip r:embed="rId4" cstate="print"/>
          <a:srcRect t="8496" r="19374" b="3840"/>
          <a:stretch>
            <a:fillRect/>
          </a:stretch>
        </p:blipFill>
        <p:spPr bwMode="auto">
          <a:xfrm>
            <a:off x="584393" y="1405835"/>
            <a:ext cx="7869892" cy="4808698"/>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AB1645E1-E786-4B57-BDF9-0BFF9797AA5E}" type="slidenum">
              <a:rPr lang="en-US"/>
              <a:pPr/>
              <a:t>2</a:t>
            </a:fld>
            <a:endParaRPr lang="en-US"/>
          </a:p>
        </p:txBody>
      </p:sp>
      <p:sp>
        <p:nvSpPr>
          <p:cNvPr id="977922" name="Rectangle 2"/>
          <p:cNvSpPr>
            <a:spLocks noGrp="1" noChangeArrowheads="1"/>
          </p:cNvSpPr>
          <p:nvPr>
            <p:ph type="title"/>
          </p:nvPr>
        </p:nvSpPr>
        <p:spPr/>
        <p:txBody>
          <a:bodyPr/>
          <a:lstStyle/>
          <a:p>
            <a:r>
              <a:rPr lang="en"/>
              <a:t>Internet research</a:t>
            </a:r>
            <a:endParaRPr lang="sr-Latn-CS"/>
          </a:p>
        </p:txBody>
      </p:sp>
      <p:sp>
        <p:nvSpPr>
          <p:cNvPr id="977923" name="Rectangle 3"/>
          <p:cNvSpPr>
            <a:spLocks noGrp="1" noChangeArrowheads="1"/>
          </p:cNvSpPr>
          <p:nvPr>
            <p:ph type="body" idx="1"/>
          </p:nvPr>
        </p:nvSpPr>
        <p:spPr/>
        <p:txBody>
          <a:bodyPr/>
          <a:lstStyle/>
          <a:p>
            <a:pPr>
              <a:lnSpc>
                <a:spcPct val="95000"/>
              </a:lnSpc>
            </a:pPr>
            <a:r>
              <a:rPr lang="en" sz="2400"/>
              <a:t>The Internet is the largest existing group of interconnected computers</a:t>
            </a:r>
            <a:endParaRPr lang="sr-Cyrl-CS" sz="2400"/>
          </a:p>
          <a:p>
            <a:pPr>
              <a:lnSpc>
                <a:spcPct val="95000"/>
              </a:lnSpc>
            </a:pPr>
            <a:r>
              <a:rPr lang="en" sz="2400"/>
              <a:t>The roots of the Internet can be found in the 1960s when researchers began experimenting with connecting computers via telephone lines.</a:t>
            </a:r>
            <a:endParaRPr lang="sr-Cyrl-CS" sz="2400"/>
          </a:p>
          <a:p>
            <a:pPr>
              <a:lnSpc>
                <a:spcPct val="95000"/>
              </a:lnSpc>
            </a:pPr>
            <a:r>
              <a:rPr lang="en" sz="2400"/>
              <a:t>In the 1970s, the development of rules for transferring data between different computer networks</a:t>
            </a:r>
            <a:endParaRPr lang="sr-Cyrl-CS" sz="2400"/>
          </a:p>
          <a:p>
            <a:pPr>
              <a:lnSpc>
                <a:spcPct val="95000"/>
              </a:lnSpc>
            </a:pPr>
            <a:r>
              <a:rPr lang="en" sz="2400"/>
              <a:t>In the 1980s, this network, which collectively became known as the INTERNET, began to expand at a phenomenal rate</a:t>
            </a:r>
            <a:endParaRPr lang="sr-Cyrl-CS" sz="2400"/>
          </a:p>
          <a:p>
            <a:pPr>
              <a:lnSpc>
                <a:spcPct val="95000"/>
              </a:lnSpc>
            </a:pPr>
            <a:r>
              <a:rPr lang="en" sz="2400"/>
              <a:t>Network experts plan to build a backbone network that will transmit 2 billion bits per second</a:t>
            </a:r>
            <a:endParaRPr lang="sr-Latn-CS" sz="2400"/>
          </a:p>
        </p:txBody>
      </p:sp>
    </p:spTree>
  </p:cSld>
  <p:clrMapOvr>
    <a:masterClrMapping/>
  </p:clrMapOvr>
  <p:transition advTm="46519"/>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A24788A0-8547-4F9B-9617-13C98292648C}" type="slidenum">
              <a:rPr lang="en-US"/>
              <a:pPr/>
              <a:t>20</a:t>
            </a:fld>
            <a:endParaRPr lang="en-US"/>
          </a:p>
        </p:txBody>
      </p:sp>
      <p:sp>
        <p:nvSpPr>
          <p:cNvPr id="1248258" name="Rectangle 2"/>
          <p:cNvSpPr>
            <a:spLocks noGrp="1" noChangeArrowheads="1"/>
          </p:cNvSpPr>
          <p:nvPr>
            <p:ph type="title"/>
          </p:nvPr>
        </p:nvSpPr>
        <p:spPr/>
        <p:txBody>
          <a:bodyPr/>
          <a:lstStyle/>
          <a:p>
            <a:r>
              <a:rPr lang="en" sz="3600"/>
              <a:t>How to search for information on the web?</a:t>
            </a:r>
            <a:endParaRPr lang="sr-Latn-CS" sz="3600"/>
          </a:p>
        </p:txBody>
      </p:sp>
      <p:sp>
        <p:nvSpPr>
          <p:cNvPr id="1248259" name="Rectangle 3"/>
          <p:cNvSpPr>
            <a:spLocks noGrp="1" noChangeArrowheads="1"/>
          </p:cNvSpPr>
          <p:nvPr>
            <p:ph type="body" idx="1"/>
          </p:nvPr>
        </p:nvSpPr>
        <p:spPr/>
        <p:txBody>
          <a:bodyPr/>
          <a:lstStyle/>
          <a:p>
            <a:pPr marL="609600" indent="-609600"/>
            <a:r>
              <a:rPr lang="en" sz="2400" dirty="0"/>
              <a:t>The simplest way to search the Web is to enter a keyword in the search field of the appropriate Web browser</a:t>
            </a:r>
            <a:endParaRPr lang="sr-Cyrl-CS" sz="2400" dirty="0"/>
          </a:p>
          <a:p>
            <a:pPr marL="609600" indent="-609600"/>
            <a:r>
              <a:rPr lang="en" sz="2400" dirty="0"/>
              <a:t>By clicking on the Search command, we start the search process</a:t>
            </a:r>
            <a:endParaRPr lang="sr-Cyrl-CS" sz="2400" dirty="0"/>
          </a:p>
          <a:p>
            <a:pPr marL="609600" indent="-609600"/>
            <a:r>
              <a:rPr lang="en" sz="2400" dirty="0"/>
              <a:t>Most search engines allow the use of logical operators for a more precise search</a:t>
            </a:r>
            <a:endParaRPr lang="sr-Cyrl-CS" sz="2400" dirty="0"/>
          </a:p>
          <a:p>
            <a:pPr marL="990600" lvl="1" indent="-533400"/>
            <a:r>
              <a:rPr lang="en" sz="2000" dirty="0" smtClean="0"/>
              <a:t>operators </a:t>
            </a:r>
            <a:r>
              <a:rPr lang="en" sz="2000" dirty="0"/>
              <a:t>AND (and), OR (or) and NOT (not) allow us to get as a result of the search only those web pages that contain the specified words, or to exclude such pages from the set of results</a:t>
            </a:r>
            <a:endParaRPr lang="en-GB" sz="2000" dirty="0"/>
          </a:p>
        </p:txBody>
      </p:sp>
    </p:spTree>
  </p:cSld>
  <p:clrMapOvr>
    <a:masterClrMapping/>
  </p:clrMapOvr>
  <p:transition advTm="46519"/>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9" name="Footer Placeholder 4"/>
          <p:cNvSpPr>
            <a:spLocks noGrp="1"/>
          </p:cNvSpPr>
          <p:nvPr>
            <p:ph type="ftr" sz="quarter" idx="11"/>
          </p:nvPr>
        </p:nvSpPr>
        <p:spPr/>
        <p:txBody>
          <a:bodyPr/>
          <a:lstStyle/>
          <a:p>
            <a:r>
              <a:rPr lang="en" smtClean="0"/>
              <a:t>Medical statistics and informatics</a:t>
            </a:r>
            <a:endParaRPr lang="en-US"/>
          </a:p>
        </p:txBody>
      </p:sp>
      <p:sp>
        <p:nvSpPr>
          <p:cNvPr id="10" name="Slide Number Placeholder 5"/>
          <p:cNvSpPr>
            <a:spLocks noGrp="1"/>
          </p:cNvSpPr>
          <p:nvPr>
            <p:ph type="sldNum" sz="quarter" idx="12"/>
          </p:nvPr>
        </p:nvSpPr>
        <p:spPr/>
        <p:txBody>
          <a:bodyPr/>
          <a:lstStyle/>
          <a:p>
            <a:fld id="{E5B39C7D-4CAA-4615-9CEB-95E6C020703B}" type="slidenum">
              <a:rPr lang="en-US"/>
              <a:pPr/>
              <a:t>21</a:t>
            </a:fld>
            <a:endParaRPr lang="en-US"/>
          </a:p>
        </p:txBody>
      </p:sp>
      <p:sp>
        <p:nvSpPr>
          <p:cNvPr id="1252354" name="Rectangle 2"/>
          <p:cNvSpPr>
            <a:spLocks noGrp="1" noChangeArrowheads="1"/>
          </p:cNvSpPr>
          <p:nvPr>
            <p:ph type="title"/>
          </p:nvPr>
        </p:nvSpPr>
        <p:spPr/>
        <p:txBody>
          <a:bodyPr/>
          <a:lstStyle/>
          <a:p>
            <a:r>
              <a:rPr lang="en" sz="2800" i="1"/>
              <a:t>Search the addresses </a:t>
            </a:r>
            <a:r>
              <a:rPr lang="en" sz="2800" i="1" smtClean="0"/>
              <a:t>of </a:t>
            </a:r>
            <a:r>
              <a:rPr lang="en" sz="2800" i="1"/>
              <a:t>all web pages that mention </a:t>
            </a:r>
            <a:r>
              <a:rPr lang="en" sz="2800" i="1" smtClean="0"/>
              <a:t>medicine </a:t>
            </a:r>
            <a:r>
              <a:rPr lang="en" sz="2800" i="1"/>
              <a:t>heart and attack</a:t>
            </a:r>
            <a:endParaRPr lang="sr-Latn-CS" sz="2800" i="1"/>
          </a:p>
        </p:txBody>
      </p:sp>
      <p:sp>
        <p:nvSpPr>
          <p:cNvPr id="1252355" name="Rectangle 3"/>
          <p:cNvSpPr>
            <a:spLocks noGrp="1" noChangeArrowheads="1"/>
          </p:cNvSpPr>
          <p:nvPr>
            <p:ph type="body" idx="1"/>
          </p:nvPr>
        </p:nvSpPr>
        <p:spPr/>
        <p:txBody>
          <a:bodyPr/>
          <a:lstStyle/>
          <a:p>
            <a:pPr marL="609600" indent="-609600"/>
            <a:endParaRPr lang="en-GB"/>
          </a:p>
        </p:txBody>
      </p:sp>
      <p:pic>
        <p:nvPicPr>
          <p:cNvPr id="11" name="Picture 10"/>
          <p:cNvPicPr/>
          <p:nvPr/>
        </p:nvPicPr>
        <p:blipFill>
          <a:blip r:embed="rId3" cstate="print"/>
          <a:srcRect r="58515" b="4167"/>
          <a:stretch>
            <a:fillRect/>
          </a:stretch>
        </p:blipFill>
        <p:spPr bwMode="auto">
          <a:xfrm>
            <a:off x="2496545" y="1453721"/>
            <a:ext cx="4454587" cy="4879346"/>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E4DC1FDF-487A-42F0-97B6-23DABF9294CF}" type="slidenum">
              <a:rPr lang="en-US"/>
              <a:pPr/>
              <a:t>22</a:t>
            </a:fld>
            <a:endParaRPr lang="en-US"/>
          </a:p>
        </p:txBody>
      </p:sp>
      <p:sp>
        <p:nvSpPr>
          <p:cNvPr id="1254402" name="Rectangle 2"/>
          <p:cNvSpPr>
            <a:spLocks noGrp="1" noChangeArrowheads="1"/>
          </p:cNvSpPr>
          <p:nvPr>
            <p:ph type="title"/>
          </p:nvPr>
        </p:nvSpPr>
        <p:spPr/>
        <p:txBody>
          <a:bodyPr/>
          <a:lstStyle/>
          <a:p>
            <a:r>
              <a:rPr lang="en" i="1"/>
              <a:t>Example 2.</a:t>
            </a:r>
            <a:endParaRPr lang="sr-Latn-CS" i="1"/>
          </a:p>
        </p:txBody>
      </p:sp>
      <p:sp>
        <p:nvSpPr>
          <p:cNvPr id="1254403" name="Rectangle 3"/>
          <p:cNvSpPr>
            <a:spLocks noGrp="1" noChangeArrowheads="1"/>
          </p:cNvSpPr>
          <p:nvPr>
            <p:ph type="body" idx="1"/>
          </p:nvPr>
        </p:nvSpPr>
        <p:spPr/>
        <p:txBody>
          <a:bodyPr/>
          <a:lstStyle/>
          <a:p>
            <a:pPr marL="609600" indent="-609600"/>
            <a:r>
              <a:rPr lang="en"/>
              <a:t>The queries from </a:t>
            </a:r>
            <a:r>
              <a:rPr lang="en" i="1"/>
              <a:t>example 1 </a:t>
            </a:r>
            <a:r>
              <a:rPr lang="en"/>
              <a:t>can also be written like this:</a:t>
            </a:r>
            <a:endParaRPr lang="sr-Latn-CS" i="1"/>
          </a:p>
          <a:p>
            <a:pPr marL="990600" lvl="1" indent="-533400"/>
            <a:r>
              <a:rPr lang="en" i="1"/>
              <a:t>Medicines </a:t>
            </a:r>
            <a:r>
              <a:rPr lang="en"/>
              <a:t>AND </a:t>
            </a:r>
            <a:r>
              <a:rPr lang="en" i="1"/>
              <a:t>heart </a:t>
            </a:r>
            <a:r>
              <a:rPr lang="en"/>
              <a:t>AND </a:t>
            </a:r>
            <a:r>
              <a:rPr lang="en" i="1"/>
              <a:t>attack </a:t>
            </a:r>
            <a:r>
              <a:rPr lang="en"/>
              <a:t>= </a:t>
            </a:r>
            <a:r>
              <a:rPr lang="en" i="1"/>
              <a:t>Medicine </a:t>
            </a:r>
            <a:r>
              <a:rPr lang="en" b="1"/>
              <a:t>+ </a:t>
            </a:r>
            <a:r>
              <a:rPr lang="en" i="1"/>
              <a:t>heart </a:t>
            </a:r>
            <a:r>
              <a:rPr lang="en" b="1"/>
              <a:t>+ </a:t>
            </a:r>
            <a:r>
              <a:rPr lang="en" i="1"/>
              <a:t>attack</a:t>
            </a:r>
            <a:endParaRPr lang="sr-Latn-CS" i="1"/>
          </a:p>
          <a:p>
            <a:pPr marL="990600" lvl="1" indent="-533400"/>
            <a:r>
              <a:rPr lang="en" i="1"/>
              <a:t>Medicines </a:t>
            </a:r>
            <a:r>
              <a:rPr lang="en"/>
              <a:t>AND</a:t>
            </a:r>
            <a:r>
              <a:rPr lang="en" i="1"/>
              <a:t> </a:t>
            </a:r>
            <a:r>
              <a:rPr lang="en"/>
              <a:t>NOT </a:t>
            </a:r>
            <a:r>
              <a:rPr lang="en" i="1"/>
              <a:t>heart </a:t>
            </a:r>
            <a:r>
              <a:rPr lang="en"/>
              <a:t>AND NOT </a:t>
            </a:r>
            <a:r>
              <a:rPr lang="en" i="1"/>
              <a:t>attack </a:t>
            </a:r>
            <a:r>
              <a:rPr lang="en"/>
              <a:t>= </a:t>
            </a:r>
            <a:r>
              <a:rPr lang="en" i="1"/>
              <a:t>Medicine </a:t>
            </a:r>
            <a:r>
              <a:rPr lang="en" b="1"/>
              <a:t>-</a:t>
            </a:r>
            <a:r>
              <a:rPr lang="en" i="1"/>
              <a:t> heart </a:t>
            </a:r>
            <a:r>
              <a:rPr lang="en" b="1"/>
              <a:t>-</a:t>
            </a:r>
            <a:r>
              <a:rPr lang="en" i="1"/>
              <a:t> attack</a:t>
            </a:r>
            <a:endParaRPr lang="hr-HR"/>
          </a:p>
          <a:p>
            <a:pPr marL="609600" indent="-609600"/>
            <a:r>
              <a:rPr lang="en"/>
              <a:t>If we use a specific phrase in the search, it is best to put it in quotation marks</a:t>
            </a:r>
            <a:endParaRPr lang="en-GB"/>
          </a:p>
        </p:txBody>
      </p:sp>
    </p:spTree>
  </p:cSld>
  <p:clrMapOvr>
    <a:masterClrMapping/>
  </p:clrMapOvr>
  <p:transition advTm="46519"/>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F14257B9-CDBD-4863-B59A-E93A8A1A0219}" type="slidenum">
              <a:rPr lang="en-US"/>
              <a:pPr/>
              <a:t>23</a:t>
            </a:fld>
            <a:endParaRPr lang="en-US"/>
          </a:p>
        </p:txBody>
      </p:sp>
      <p:sp>
        <p:nvSpPr>
          <p:cNvPr id="1256450" name="Rectangle 2"/>
          <p:cNvSpPr>
            <a:spLocks noGrp="1" noChangeArrowheads="1"/>
          </p:cNvSpPr>
          <p:nvPr>
            <p:ph type="title"/>
          </p:nvPr>
        </p:nvSpPr>
        <p:spPr/>
        <p:txBody>
          <a:bodyPr/>
          <a:lstStyle/>
          <a:p>
            <a:r>
              <a:rPr lang="en" i="1"/>
              <a:t>Example 3.</a:t>
            </a:r>
            <a:endParaRPr lang="sr-Latn-CS" i="1"/>
          </a:p>
        </p:txBody>
      </p:sp>
      <p:sp>
        <p:nvSpPr>
          <p:cNvPr id="1256451" name="Rectangle 3"/>
          <p:cNvSpPr>
            <a:spLocks noGrp="1" noChangeArrowheads="1"/>
          </p:cNvSpPr>
          <p:nvPr>
            <p:ph type="body" idx="1"/>
          </p:nvPr>
        </p:nvSpPr>
        <p:spPr/>
        <p:txBody>
          <a:bodyPr/>
          <a:lstStyle/>
          <a:p>
            <a:pPr marL="609600" indent="-609600"/>
            <a:r>
              <a:rPr lang="en" dirty="0" smtClean="0"/>
              <a:t>"NASA </a:t>
            </a:r>
            <a:r>
              <a:rPr lang="en" dirty="0"/>
              <a:t>Space </a:t>
            </a:r>
            <a:r>
              <a:rPr lang="en" dirty="0" smtClean="0"/>
              <a:t>Shuttle"</a:t>
            </a:r>
            <a:endParaRPr lang="sr-Cyrl-CS" dirty="0"/>
          </a:p>
          <a:p>
            <a:pPr marL="990600" lvl="1" indent="-533400"/>
            <a:r>
              <a:rPr lang="en" dirty="0"/>
              <a:t>gives the addresses of all web pages that mention </a:t>
            </a:r>
            <a:r>
              <a:rPr lang="en" i="1" dirty="0"/>
              <a:t>NASA Space Shuttle </a:t>
            </a:r>
            <a:r>
              <a:rPr lang="en" dirty="0"/>
              <a:t>as a phrase.</a:t>
            </a:r>
          </a:p>
          <a:p>
            <a:pPr marL="609600" indent="-609600"/>
            <a:r>
              <a:rPr lang="en" dirty="0" smtClean="0"/>
              <a:t>"</a:t>
            </a:r>
            <a:r>
              <a:rPr lang="en" i="1" dirty="0" smtClean="0"/>
              <a:t>Medicine </a:t>
            </a:r>
            <a:r>
              <a:rPr lang="en" i="1" dirty="0"/>
              <a:t>heart </a:t>
            </a:r>
            <a:r>
              <a:rPr lang="en" i="1" dirty="0" smtClean="0"/>
              <a:t>attack</a:t>
            </a:r>
            <a:r>
              <a:rPr lang="en" dirty="0" smtClean="0"/>
              <a:t>"</a:t>
            </a:r>
            <a:endParaRPr lang="sr-Cyrl-CS" dirty="0"/>
          </a:p>
          <a:p>
            <a:pPr marL="990600" lvl="1" indent="-533400"/>
            <a:r>
              <a:rPr lang="en" dirty="0"/>
              <a:t>gives the addresses of all web pages that mention </a:t>
            </a:r>
            <a:r>
              <a:rPr lang="en" i="1" dirty="0"/>
              <a:t>Medicine heart attack </a:t>
            </a:r>
            <a:r>
              <a:rPr lang="en" dirty="0"/>
              <a:t>as a phrase</a:t>
            </a:r>
            <a:endParaRPr lang="en-GB" dirty="0"/>
          </a:p>
        </p:txBody>
      </p:sp>
    </p:spTree>
  </p:cSld>
  <p:clrMapOvr>
    <a:masterClrMapping/>
  </p:clrMapOvr>
  <p:transition advTm="46519"/>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8" name="Footer Placeholder 4"/>
          <p:cNvSpPr>
            <a:spLocks noGrp="1"/>
          </p:cNvSpPr>
          <p:nvPr>
            <p:ph type="ftr" sz="quarter" idx="11"/>
          </p:nvPr>
        </p:nvSpPr>
        <p:spPr/>
        <p:txBody>
          <a:bodyPr/>
          <a:lstStyle/>
          <a:p>
            <a:r>
              <a:rPr lang="en" smtClean="0"/>
              <a:t>Medical statistics and informatics</a:t>
            </a:r>
            <a:endParaRPr lang="en-US"/>
          </a:p>
        </p:txBody>
      </p:sp>
      <p:sp>
        <p:nvSpPr>
          <p:cNvPr id="9" name="Slide Number Placeholder 5"/>
          <p:cNvSpPr>
            <a:spLocks noGrp="1"/>
          </p:cNvSpPr>
          <p:nvPr>
            <p:ph type="sldNum" sz="quarter" idx="12"/>
          </p:nvPr>
        </p:nvSpPr>
        <p:spPr/>
        <p:txBody>
          <a:bodyPr/>
          <a:lstStyle/>
          <a:p>
            <a:fld id="{10481658-8E24-4871-8D08-16503A0221FE}" type="slidenum">
              <a:rPr lang="en-US"/>
              <a:pPr/>
              <a:t>24</a:t>
            </a:fld>
            <a:endParaRPr lang="en-US"/>
          </a:p>
        </p:txBody>
      </p:sp>
      <p:sp>
        <p:nvSpPr>
          <p:cNvPr id="1258498" name="Rectangle 2"/>
          <p:cNvSpPr>
            <a:spLocks noGrp="1" noChangeArrowheads="1"/>
          </p:cNvSpPr>
          <p:nvPr>
            <p:ph type="title"/>
          </p:nvPr>
        </p:nvSpPr>
        <p:spPr/>
        <p:txBody>
          <a:bodyPr/>
          <a:lstStyle/>
          <a:p>
            <a:r>
              <a:rPr lang="en" i="1"/>
              <a:t>Advanced search in Google</a:t>
            </a:r>
            <a:endParaRPr lang="sr-Latn-CS" i="1"/>
          </a:p>
        </p:txBody>
      </p:sp>
      <p:sp>
        <p:nvSpPr>
          <p:cNvPr id="1258499" name="Rectangle 3"/>
          <p:cNvSpPr>
            <a:spLocks noGrp="1" noChangeArrowheads="1"/>
          </p:cNvSpPr>
          <p:nvPr>
            <p:ph type="body" idx="1"/>
          </p:nvPr>
        </p:nvSpPr>
        <p:spPr/>
        <p:txBody>
          <a:bodyPr/>
          <a:lstStyle/>
          <a:p>
            <a:pPr marL="609600" indent="-609600"/>
            <a:endParaRPr lang="en-GB"/>
          </a:p>
        </p:txBody>
      </p:sp>
      <p:pic>
        <p:nvPicPr>
          <p:cNvPr id="10" name="Picture 9"/>
          <p:cNvPicPr/>
          <p:nvPr/>
        </p:nvPicPr>
        <p:blipFill>
          <a:blip r:embed="rId3" cstate="print"/>
          <a:srcRect r="59374" b="78594"/>
          <a:stretch>
            <a:fillRect/>
          </a:stretch>
        </p:blipFill>
        <p:spPr bwMode="auto">
          <a:xfrm>
            <a:off x="344259" y="2350198"/>
            <a:ext cx="8376408" cy="2780601"/>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 i="1" smtClean="0"/>
              <a:t>Advanced search in Google</a:t>
            </a:r>
            <a:endParaRPr lang="en-US"/>
          </a:p>
        </p:txBody>
      </p:sp>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A689581D-3CEA-4A95-9026-0982555599F2}" type="slidenum">
              <a:rPr lang="en-US" smtClean="0"/>
              <a:pPr/>
              <a:t>25</a:t>
            </a:fld>
            <a:endParaRPr lang="en-US"/>
          </a:p>
        </p:txBody>
      </p:sp>
      <p:pic>
        <p:nvPicPr>
          <p:cNvPr id="7" name="Content Placeholder 6"/>
          <p:cNvPicPr>
            <a:picLocks noGrp="1"/>
          </p:cNvPicPr>
          <p:nvPr>
            <p:ph idx="1"/>
          </p:nvPr>
        </p:nvPicPr>
        <p:blipFill>
          <a:blip r:embed="rId2" cstate="print"/>
          <a:srcRect r="36344" b="8987"/>
          <a:stretch>
            <a:fillRect/>
          </a:stretch>
        </p:blipFill>
        <p:spPr bwMode="auto">
          <a:xfrm>
            <a:off x="1583035" y="1394883"/>
            <a:ext cx="6248631" cy="4988983"/>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B62692B9-5232-4EA2-AD45-7DF65A62F109}" type="slidenum">
              <a:rPr lang="en-US"/>
              <a:pPr/>
              <a:t>26</a:t>
            </a:fld>
            <a:endParaRPr lang="en-US"/>
          </a:p>
        </p:txBody>
      </p:sp>
      <p:sp>
        <p:nvSpPr>
          <p:cNvPr id="1264642" name="Rectangle 2"/>
          <p:cNvSpPr>
            <a:spLocks noGrp="1" noChangeArrowheads="1"/>
          </p:cNvSpPr>
          <p:nvPr>
            <p:ph type="title"/>
          </p:nvPr>
        </p:nvSpPr>
        <p:spPr/>
        <p:txBody>
          <a:bodyPr/>
          <a:lstStyle/>
          <a:p>
            <a:r>
              <a:rPr lang="en"/>
              <a:t>Search engines</a:t>
            </a:r>
            <a:endParaRPr lang="sr-Latn-CS"/>
          </a:p>
        </p:txBody>
      </p:sp>
      <p:sp>
        <p:nvSpPr>
          <p:cNvPr id="1264643" name="Rectangle 3"/>
          <p:cNvSpPr>
            <a:spLocks noGrp="1" noChangeArrowheads="1"/>
          </p:cNvSpPr>
          <p:nvPr>
            <p:ph type="body" idx="1"/>
          </p:nvPr>
        </p:nvSpPr>
        <p:spPr/>
        <p:txBody>
          <a:bodyPr/>
          <a:lstStyle/>
          <a:p>
            <a:pPr marL="609600" indent="-609600">
              <a:lnSpc>
                <a:spcPct val="90000"/>
              </a:lnSpc>
            </a:pPr>
            <a:r>
              <a:rPr lang="en" sz="2800"/>
              <a:t>Address search engines for obtaining phone numbers, email addresses or displaying maps for specific addresses are:</a:t>
            </a:r>
            <a:endParaRPr lang="sr-Cyrl-CS" sz="2800"/>
          </a:p>
          <a:p>
            <a:pPr marL="990600" lvl="1" indent="-533400">
              <a:lnSpc>
                <a:spcPct val="90000"/>
              </a:lnSpc>
            </a:pPr>
            <a:r>
              <a:rPr lang="en" sz="2400">
                <a:hlinkClick r:id="rId3"/>
              </a:rPr>
              <a:t>www.google.com</a:t>
            </a:r>
            <a:r>
              <a:rPr lang="en" sz="2400"/>
              <a:t> </a:t>
            </a:r>
            <a:endParaRPr lang="sr-Cyrl-CS" sz="2400"/>
          </a:p>
          <a:p>
            <a:pPr marL="990600" lvl="1" indent="-533400">
              <a:lnSpc>
                <a:spcPct val="90000"/>
              </a:lnSpc>
            </a:pPr>
            <a:r>
              <a:rPr lang="en" sz="2400">
                <a:hlinkClick r:id="rId4"/>
              </a:rPr>
              <a:t>www.whowhere.com</a:t>
            </a:r>
            <a:endParaRPr lang="en-GB" sz="2400">
              <a:hlinkClick r:id="rId5"/>
            </a:endParaRPr>
          </a:p>
          <a:p>
            <a:pPr marL="990600" lvl="1" indent="-533400">
              <a:lnSpc>
                <a:spcPct val="90000"/>
              </a:lnSpc>
            </a:pPr>
            <a:r>
              <a:rPr lang="en" sz="2400">
                <a:hlinkClick r:id="rId5"/>
              </a:rPr>
              <a:t>www.switchboard.com</a:t>
            </a:r>
            <a:r>
              <a:rPr lang="en" sz="2400"/>
              <a:t> </a:t>
            </a:r>
            <a:endParaRPr lang="sr-Cyrl-CS" sz="2400"/>
          </a:p>
          <a:p>
            <a:pPr marL="609600" indent="-609600">
              <a:lnSpc>
                <a:spcPct val="90000"/>
              </a:lnSpc>
            </a:pPr>
            <a:r>
              <a:rPr lang="en" sz="2800"/>
              <a:t>If we are only looking for images on the web, the following search engines will help us:</a:t>
            </a:r>
            <a:endParaRPr lang="sr-Latn-CS" sz="2800"/>
          </a:p>
          <a:p>
            <a:pPr marL="990600" lvl="1" indent="-533400">
              <a:lnSpc>
                <a:spcPct val="90000"/>
              </a:lnSpc>
            </a:pPr>
            <a:r>
              <a:rPr lang="en" sz="2400">
                <a:hlinkClick r:id="rId6"/>
              </a:rPr>
              <a:t>http://www.altavista.com/image/</a:t>
            </a:r>
            <a:endParaRPr lang="en-GB" sz="2400"/>
          </a:p>
          <a:p>
            <a:pPr marL="990600" lvl="1" indent="-533400">
              <a:lnSpc>
                <a:spcPct val="90000"/>
              </a:lnSpc>
            </a:pPr>
            <a:r>
              <a:rPr lang="en" sz="2400">
                <a:hlinkClick r:id="rId7"/>
              </a:rPr>
              <a:t>http://images.google.com/</a:t>
            </a:r>
            <a:endParaRPr lang="en-GB" sz="2400"/>
          </a:p>
          <a:p>
            <a:pPr marL="990600" lvl="1" indent="-533400">
              <a:lnSpc>
                <a:spcPct val="90000"/>
              </a:lnSpc>
            </a:pPr>
            <a:r>
              <a:rPr lang="en" sz="2400">
                <a:hlinkClick r:id="rId8"/>
              </a:rPr>
              <a:t>www . imagegrabber . randomeye . com</a:t>
            </a:r>
            <a:endParaRPr lang="sr-Latn-CS" sz="2400"/>
          </a:p>
        </p:txBody>
      </p:sp>
    </p:spTree>
  </p:cSld>
  <p:clrMapOvr>
    <a:masterClrMapping/>
  </p:clrMapOvr>
  <p:transition advTm="46519"/>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3F5B34BD-4840-418E-AEAA-0F68D3D215FD}" type="slidenum">
              <a:rPr lang="en-US"/>
              <a:pPr/>
              <a:t>27</a:t>
            </a:fld>
            <a:endParaRPr lang="en-US"/>
          </a:p>
        </p:txBody>
      </p:sp>
      <p:sp>
        <p:nvSpPr>
          <p:cNvPr id="1266690" name="Rectangle 2"/>
          <p:cNvSpPr>
            <a:spLocks noGrp="1" noChangeArrowheads="1"/>
          </p:cNvSpPr>
          <p:nvPr>
            <p:ph type="title"/>
          </p:nvPr>
        </p:nvSpPr>
        <p:spPr/>
        <p:txBody>
          <a:bodyPr/>
          <a:lstStyle/>
          <a:p>
            <a:r>
              <a:rPr lang="en"/>
              <a:t>Search engines</a:t>
            </a:r>
            <a:endParaRPr lang="sr-Latn-CS"/>
          </a:p>
        </p:txBody>
      </p:sp>
      <p:sp>
        <p:nvSpPr>
          <p:cNvPr id="1266691" name="Rectangle 3"/>
          <p:cNvSpPr>
            <a:spLocks noGrp="1" noChangeArrowheads="1"/>
          </p:cNvSpPr>
          <p:nvPr>
            <p:ph type="body" idx="1"/>
          </p:nvPr>
        </p:nvSpPr>
        <p:spPr/>
        <p:txBody>
          <a:bodyPr/>
          <a:lstStyle/>
          <a:p>
            <a:pPr marL="609600" indent="-609600">
              <a:lnSpc>
                <a:spcPct val="85000"/>
              </a:lnSpc>
            </a:pPr>
            <a:r>
              <a:rPr lang="en" sz="2800" dirty="0"/>
              <a:t>The most popular sites for news are:</a:t>
            </a:r>
            <a:endParaRPr lang="sr-Latn-CS" sz="2800" dirty="0"/>
          </a:p>
          <a:p>
            <a:pPr marL="990600" lvl="1" indent="-533400">
              <a:lnSpc>
                <a:spcPct val="85000"/>
              </a:lnSpc>
            </a:pPr>
            <a:r>
              <a:rPr lang="en" sz="2400" dirty="0">
                <a:hlinkClick r:id="rId3"/>
              </a:rPr>
              <a:t>www.lycos.com/news</a:t>
            </a:r>
            <a:r>
              <a:rPr lang="en" sz="2400" dirty="0"/>
              <a:t> (latest news from Reuters, AP and Wired News)</a:t>
            </a:r>
            <a:endParaRPr lang="en-GB" sz="2400" dirty="0"/>
          </a:p>
          <a:p>
            <a:pPr marL="990600" lvl="1" indent="-533400">
              <a:lnSpc>
                <a:spcPct val="85000"/>
              </a:lnSpc>
            </a:pPr>
            <a:r>
              <a:rPr lang="en" sz="2400" dirty="0">
                <a:hlinkClick r:id="rId4"/>
              </a:rPr>
              <a:t>www.total-news.com</a:t>
            </a:r>
            <a:r>
              <a:rPr lang="en" sz="2400" dirty="0"/>
              <a:t> (information from BBC News and Washington Post)</a:t>
            </a:r>
            <a:endParaRPr lang="en-GB" sz="2400" dirty="0"/>
          </a:p>
          <a:p>
            <a:pPr marL="990600" lvl="1" indent="-533400">
              <a:lnSpc>
                <a:spcPct val="85000"/>
              </a:lnSpc>
            </a:pPr>
            <a:r>
              <a:rPr lang="en" sz="2400" dirty="0">
                <a:hlinkClick r:id="rId5"/>
              </a:rPr>
              <a:t>www.moreover.com</a:t>
            </a:r>
            <a:r>
              <a:rPr lang="en" sz="2400" dirty="0"/>
              <a:t> (news not older than two days)</a:t>
            </a:r>
            <a:endParaRPr lang="en-GB" sz="2400" dirty="0"/>
          </a:p>
          <a:p>
            <a:pPr marL="609600" indent="-609600"/>
            <a:r>
              <a:rPr lang="en" sz="2800" i="1" dirty="0" smtClean="0"/>
              <a:t>Search </a:t>
            </a:r>
            <a:r>
              <a:rPr lang="en" sz="2800" i="1" dirty="0"/>
              <a:t>Engine Guide</a:t>
            </a:r>
            <a:r>
              <a:rPr lang="en" sz="2800" dirty="0"/>
              <a:t> </a:t>
            </a:r>
            <a:r>
              <a:rPr lang="en" sz="2800" i="1" dirty="0">
                <a:hlinkClick r:id="rId6"/>
              </a:rPr>
              <a:t>www.searchengineguide.com </a:t>
            </a:r>
            <a:r>
              <a:rPr lang="en" sz="2800" dirty="0"/>
              <a:t>enables us</a:t>
            </a:r>
            <a:endParaRPr lang="sr-Cyrl-CS" sz="2800" dirty="0"/>
          </a:p>
          <a:p>
            <a:pPr marL="990600" lvl="1" indent="-533400"/>
            <a:r>
              <a:rPr lang="en" sz="2400" dirty="0"/>
              <a:t>finding a search engine that specializes in a strictly specific topic </a:t>
            </a:r>
            <a:endParaRPr lang="en-GB" sz="2400" dirty="0"/>
          </a:p>
        </p:txBody>
      </p:sp>
    </p:spTree>
  </p:cSld>
  <p:clrMapOvr>
    <a:masterClrMapping/>
  </p:clrMapOvr>
  <p:transition advTm="46519"/>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363F9444-AFEB-49AD-9429-AFF9EC36EDC8}" type="slidenum">
              <a:rPr lang="en-US"/>
              <a:pPr/>
              <a:t>28</a:t>
            </a:fld>
            <a:endParaRPr lang="en-US"/>
          </a:p>
        </p:txBody>
      </p:sp>
      <p:sp>
        <p:nvSpPr>
          <p:cNvPr id="1268738" name="Rectangle 2"/>
          <p:cNvSpPr>
            <a:spLocks noGrp="1" noChangeArrowheads="1"/>
          </p:cNvSpPr>
          <p:nvPr>
            <p:ph type="title"/>
          </p:nvPr>
        </p:nvSpPr>
        <p:spPr/>
        <p:txBody>
          <a:bodyPr/>
          <a:lstStyle/>
          <a:p>
            <a:r>
              <a:rPr lang="en"/>
              <a:t>Advertising on the Web</a:t>
            </a:r>
            <a:endParaRPr lang="sr-Latn-CS"/>
          </a:p>
        </p:txBody>
      </p:sp>
      <p:sp>
        <p:nvSpPr>
          <p:cNvPr id="1268739" name="Rectangle 3"/>
          <p:cNvSpPr>
            <a:spLocks noGrp="1" noChangeArrowheads="1"/>
          </p:cNvSpPr>
          <p:nvPr>
            <p:ph type="body" idx="1"/>
          </p:nvPr>
        </p:nvSpPr>
        <p:spPr/>
        <p:txBody>
          <a:bodyPr/>
          <a:lstStyle/>
          <a:p>
            <a:pPr marL="609600" indent="-609600"/>
            <a:r>
              <a:rPr lang="en" sz="3000" smtClean="0"/>
              <a:t>They </a:t>
            </a:r>
            <a:r>
              <a:rPr lang="en" sz="3000"/>
              <a:t>were </a:t>
            </a:r>
            <a:r>
              <a:rPr lang="en" sz="3000" smtClean="0"/>
              <a:t>built in almost</a:t>
            </a:r>
            <a:r>
              <a:rPr lang="en" sz="3000"/>
              <a:t> all web pages in the form of text, thumbnails, ads, banners, windows</a:t>
            </a:r>
            <a:endParaRPr lang="sr-Cyrl-CS" sz="3000"/>
          </a:p>
          <a:p>
            <a:pPr marL="609600" indent="-609600"/>
            <a:r>
              <a:rPr lang="en" sz="3000" smtClean="0"/>
              <a:t>A good </a:t>
            </a:r>
            <a:r>
              <a:rPr lang="en" sz="3000"/>
              <a:t>number of websites </a:t>
            </a:r>
            <a:r>
              <a:rPr lang="en" sz="3000" smtClean="0"/>
              <a:t>support themselves </a:t>
            </a:r>
            <a:r>
              <a:rPr lang="en" sz="3000"/>
              <a:t>on the basis of advertisements</a:t>
            </a:r>
            <a:endParaRPr lang="sr-Cyrl-CS" sz="3000"/>
          </a:p>
          <a:p>
            <a:pPr marL="609600" indent="-609600"/>
            <a:r>
              <a:rPr lang="en" sz="3000"/>
              <a:t>The problem is </a:t>
            </a:r>
            <a:r>
              <a:rPr lang="en" sz="3000" smtClean="0"/>
              <a:t>that </a:t>
            </a:r>
            <a:r>
              <a:rPr lang="en" sz="3000"/>
              <a:t>they slow down the internet (web page loading) quite a bit.</a:t>
            </a:r>
            <a:endParaRPr lang="sr-Cyrl-CS" sz="3000"/>
          </a:p>
          <a:p>
            <a:pPr marL="990600" lvl="1" indent="-533400"/>
            <a:r>
              <a:rPr lang="en" sz="2600"/>
              <a:t>the only way to get rid of them is to install an ad filtering program</a:t>
            </a:r>
            <a:endParaRPr lang="en-GB" sz="2600"/>
          </a:p>
        </p:txBody>
      </p:sp>
    </p:spTree>
  </p:cSld>
  <p:clrMapOvr>
    <a:masterClrMapping/>
  </p:clrMapOvr>
  <p:transition advTm="46519"/>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219DB19A-2DB8-49F3-8EE5-710588DC781F}" type="slidenum">
              <a:rPr lang="en-US"/>
              <a:pPr/>
              <a:t>29</a:t>
            </a:fld>
            <a:endParaRPr lang="en-US"/>
          </a:p>
        </p:txBody>
      </p:sp>
      <p:sp>
        <p:nvSpPr>
          <p:cNvPr id="1010690" name="Rectangle 2"/>
          <p:cNvSpPr>
            <a:spLocks noGrp="1" noChangeArrowheads="1"/>
          </p:cNvSpPr>
          <p:nvPr>
            <p:ph type="title"/>
          </p:nvPr>
        </p:nvSpPr>
        <p:spPr/>
        <p:txBody>
          <a:bodyPr/>
          <a:lstStyle/>
          <a:p>
            <a:r>
              <a:rPr lang="en"/>
              <a:t>Getting started with email</a:t>
            </a:r>
            <a:endParaRPr lang="sr-Latn-CS"/>
          </a:p>
        </p:txBody>
      </p:sp>
      <p:sp>
        <p:nvSpPr>
          <p:cNvPr id="1010691" name="Rectangle 3"/>
          <p:cNvSpPr>
            <a:spLocks noGrp="1" noChangeArrowheads="1"/>
          </p:cNvSpPr>
          <p:nvPr>
            <p:ph type="body" idx="1"/>
          </p:nvPr>
        </p:nvSpPr>
        <p:spPr/>
        <p:txBody>
          <a:bodyPr/>
          <a:lstStyle/>
          <a:p>
            <a:pPr>
              <a:lnSpc>
                <a:spcPct val="95000"/>
              </a:lnSpc>
            </a:pPr>
            <a:r>
              <a:rPr lang="en" sz="2400" b="1"/>
              <a:t>Sending and receiving text messages</a:t>
            </a:r>
            <a:endParaRPr lang="sr-Cyrl-CS" sz="2400" b="1"/>
          </a:p>
          <a:p>
            <a:pPr lvl="1">
              <a:lnSpc>
                <a:spcPct val="95000"/>
              </a:lnSpc>
            </a:pPr>
            <a:r>
              <a:rPr lang="en" sz="2000"/>
              <a:t>You can send an email to anyone who has an email address</a:t>
            </a:r>
            <a:endParaRPr lang="sr-Cyrl-CS" sz="2000"/>
          </a:p>
          <a:p>
            <a:pPr lvl="1">
              <a:lnSpc>
                <a:spcPct val="95000"/>
              </a:lnSpc>
            </a:pPr>
            <a:r>
              <a:rPr lang="en" sz="2000"/>
              <a:t>Email is two-way</a:t>
            </a:r>
            <a:endParaRPr lang="en-GB" sz="2000" b="1"/>
          </a:p>
          <a:p>
            <a:pPr>
              <a:lnSpc>
                <a:spcPct val="95000"/>
              </a:lnSpc>
            </a:pPr>
            <a:r>
              <a:rPr lang="en" sz="2400" b="1"/>
              <a:t>Sending and receiving files</a:t>
            </a:r>
            <a:endParaRPr lang="sr-Cyrl-CS" sz="2400" b="1"/>
          </a:p>
          <a:p>
            <a:pPr lvl="1">
              <a:lnSpc>
                <a:spcPct val="95000"/>
              </a:lnSpc>
            </a:pPr>
            <a:r>
              <a:rPr lang="en" sz="2000"/>
              <a:t>In addition to text, you can send almost any type of file in an email, including documents, pictures, and music</a:t>
            </a:r>
            <a:endParaRPr lang="en-GB" sz="2000" b="1"/>
          </a:p>
          <a:p>
            <a:pPr>
              <a:lnSpc>
                <a:spcPct val="95000"/>
              </a:lnSpc>
            </a:pPr>
            <a:r>
              <a:rPr lang="en" sz="2400" b="1"/>
              <a:t>Sending messages to a group of people</a:t>
            </a:r>
            <a:endParaRPr lang="sr-Cyrl-CS" sz="2400" b="1"/>
          </a:p>
          <a:p>
            <a:pPr lvl="1">
              <a:lnSpc>
                <a:spcPct val="95000"/>
              </a:lnSpc>
            </a:pPr>
            <a:r>
              <a:rPr lang="en" sz="2000"/>
              <a:t>You can send an email to a large number of people at once. Recipients can reply to the entire group, allowing for group discussions.</a:t>
            </a:r>
            <a:endParaRPr lang="en-GB" sz="2000" b="1"/>
          </a:p>
          <a:p>
            <a:pPr>
              <a:lnSpc>
                <a:spcPct val="95000"/>
              </a:lnSpc>
            </a:pPr>
            <a:r>
              <a:rPr lang="en" sz="2400" b="1"/>
              <a:t>Message forwarding</a:t>
            </a:r>
            <a:endParaRPr lang="sr-Cyrl-CS" sz="2400" b="1"/>
          </a:p>
          <a:p>
            <a:pPr lvl="1">
              <a:lnSpc>
                <a:spcPct val="95000"/>
              </a:lnSpc>
            </a:pPr>
            <a:r>
              <a:rPr lang="en" sz="2000"/>
              <a:t>When you receive an email, you can forward it to others without typing</a:t>
            </a:r>
            <a:endParaRPr lang="sr-Latn-CS" sz="2000"/>
          </a:p>
        </p:txBody>
      </p:sp>
    </p:spTree>
  </p:cSld>
  <p:clrMapOvr>
    <a:masterClrMapping/>
  </p:clrMapOvr>
  <p:transition advTm="46519"/>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B46BE33C-E71A-480F-B2FD-72970FAE7ADB}" type="slidenum">
              <a:rPr lang="en-US"/>
              <a:pPr/>
              <a:t>3</a:t>
            </a:fld>
            <a:endParaRPr lang="en-US"/>
          </a:p>
        </p:txBody>
      </p:sp>
      <p:sp>
        <p:nvSpPr>
          <p:cNvPr id="979970" name="Rectangle 2"/>
          <p:cNvSpPr>
            <a:spLocks noGrp="1" noChangeArrowheads="1"/>
          </p:cNvSpPr>
          <p:nvPr>
            <p:ph type="title"/>
          </p:nvPr>
        </p:nvSpPr>
        <p:spPr/>
        <p:txBody>
          <a:bodyPr/>
          <a:lstStyle/>
          <a:p>
            <a:r>
              <a:rPr lang="en"/>
              <a:t>What is Web ?</a:t>
            </a:r>
            <a:endParaRPr lang="sr-Latn-CS"/>
          </a:p>
        </p:txBody>
      </p:sp>
      <p:sp>
        <p:nvSpPr>
          <p:cNvPr id="979971" name="Rectangle 3"/>
          <p:cNvSpPr>
            <a:spLocks noGrp="1" noChangeArrowheads="1"/>
          </p:cNvSpPr>
          <p:nvPr>
            <p:ph type="body" idx="1"/>
          </p:nvPr>
        </p:nvSpPr>
        <p:spPr/>
        <p:txBody>
          <a:bodyPr/>
          <a:lstStyle/>
          <a:p>
            <a:pPr>
              <a:lnSpc>
                <a:spcPct val="90000"/>
              </a:lnSpc>
            </a:pPr>
            <a:r>
              <a:rPr lang="en" sz="2800" dirty="0"/>
              <a:t>The part of the Internet that most people are familiar with is </a:t>
            </a:r>
            <a:r>
              <a:rPr lang="en" sz="2800" i="1" dirty="0"/>
              <a:t>the World Wide Web </a:t>
            </a:r>
            <a:r>
              <a:rPr lang="en" sz="2800" dirty="0"/>
              <a:t>(commonly called </a:t>
            </a:r>
            <a:r>
              <a:rPr lang="en" sz="2800" i="1" dirty="0"/>
              <a:t>the </a:t>
            </a:r>
            <a:r>
              <a:rPr lang="en" sz="2800" i="1" dirty="0" smtClean="0"/>
              <a:t>Web</a:t>
            </a:r>
            <a:r>
              <a:rPr lang="en" sz="2800" dirty="0" smtClean="0"/>
              <a:t>).</a:t>
            </a:r>
            <a:endParaRPr lang="sr-Cyrl-CS" sz="2800" dirty="0"/>
          </a:p>
          <a:p>
            <a:pPr>
              <a:lnSpc>
                <a:spcPct val="90000"/>
              </a:lnSpc>
            </a:pPr>
            <a:r>
              <a:rPr lang="en" sz="2800" dirty="0"/>
              <a:t>The Internet also includes other services, such as e-mail, newsgroups, and file sharing.</a:t>
            </a:r>
            <a:endParaRPr lang="sr-Cyrl-CS" sz="2800" dirty="0"/>
          </a:p>
          <a:p>
            <a:pPr>
              <a:lnSpc>
                <a:spcPct val="90000"/>
              </a:lnSpc>
            </a:pPr>
            <a:r>
              <a:rPr lang="en" sz="2800" dirty="0"/>
              <a:t>On one </a:t>
            </a:r>
            <a:r>
              <a:rPr lang="en" sz="2800" i="1" dirty="0"/>
              <a:t>Web page </a:t>
            </a:r>
            <a:r>
              <a:rPr lang="en" sz="2800" dirty="0"/>
              <a:t>- titles, text and images can be combined with sounds and animation</a:t>
            </a:r>
            <a:endParaRPr lang="sr-Cyrl-CS" sz="2800" dirty="0"/>
          </a:p>
          <a:p>
            <a:pPr>
              <a:lnSpc>
                <a:spcPct val="90000"/>
              </a:lnSpc>
            </a:pPr>
            <a:r>
              <a:rPr lang="en" sz="2800" i="1" dirty="0"/>
              <a:t>A website </a:t>
            </a:r>
            <a:r>
              <a:rPr lang="en" sz="2800" dirty="0"/>
              <a:t>is a collection of interconnected web pages</a:t>
            </a:r>
            <a:endParaRPr lang="sr-Latn-CS" sz="2800" dirty="0"/>
          </a:p>
        </p:txBody>
      </p:sp>
    </p:spTree>
  </p:cSld>
  <p:clrMapOvr>
    <a:masterClrMapping/>
  </p:clrMapOvr>
  <p:transition advTm="46519"/>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18483629-DE34-4722-8204-E13174A245FB}" type="slidenum">
              <a:rPr lang="en-US"/>
              <a:pPr/>
              <a:t>30</a:t>
            </a:fld>
            <a:endParaRPr lang="en-US"/>
          </a:p>
        </p:txBody>
      </p:sp>
      <p:sp>
        <p:nvSpPr>
          <p:cNvPr id="1012738" name="Rectangle 2"/>
          <p:cNvSpPr>
            <a:spLocks noGrp="1" noChangeArrowheads="1"/>
          </p:cNvSpPr>
          <p:nvPr>
            <p:ph type="title"/>
          </p:nvPr>
        </p:nvSpPr>
        <p:spPr/>
        <p:txBody>
          <a:bodyPr/>
          <a:lstStyle/>
          <a:p>
            <a:r>
              <a:rPr lang="en" sz="3600"/>
              <a:t>What do we need to use email?</a:t>
            </a:r>
            <a:endParaRPr lang="sr-Latn-CS" sz="3600"/>
          </a:p>
        </p:txBody>
      </p:sp>
      <p:sp>
        <p:nvSpPr>
          <p:cNvPr id="1012739" name="Rectangle 3"/>
          <p:cNvSpPr>
            <a:spLocks noGrp="1" noChangeArrowheads="1"/>
          </p:cNvSpPr>
          <p:nvPr>
            <p:ph type="body" idx="1"/>
          </p:nvPr>
        </p:nvSpPr>
        <p:spPr/>
        <p:txBody>
          <a:bodyPr/>
          <a:lstStyle/>
          <a:p>
            <a:r>
              <a:rPr lang="en" sz="2400" b="1"/>
              <a:t>Internet connection</a:t>
            </a:r>
            <a:endParaRPr lang="sr-Cyrl-CS" sz="2400" b="1"/>
          </a:p>
          <a:p>
            <a:pPr lvl="1"/>
            <a:r>
              <a:rPr lang="en" sz="2000"/>
              <a:t>To connect your computer to the Internet, you must first sign up with an Internet Service Provider (ISP)</a:t>
            </a:r>
            <a:endParaRPr lang="en-GB" sz="2000" b="1"/>
          </a:p>
          <a:p>
            <a:r>
              <a:rPr lang="en" sz="2400" b="1"/>
              <a:t>An email program or web-based service</a:t>
            </a:r>
            <a:endParaRPr lang="sr-Cyrl-CS" sz="2400" b="1"/>
          </a:p>
          <a:p>
            <a:pPr lvl="1"/>
            <a:r>
              <a:rPr lang="en" sz="2000"/>
              <a:t>You can use Windows Mail (which is installed with Windows Vista), the e-mail program that is included with Windows, or another e-mail program that you install on your computer</a:t>
            </a:r>
            <a:endParaRPr lang="en-GB" sz="2000" b="1"/>
          </a:p>
          <a:p>
            <a:r>
              <a:rPr lang="en" sz="2400" b="1"/>
              <a:t>Email address</a:t>
            </a:r>
            <a:endParaRPr lang="sr-Cyrl-CS" sz="2400" b="1"/>
          </a:p>
          <a:p>
            <a:pPr lvl="1"/>
            <a:r>
              <a:rPr lang="en" sz="2000"/>
              <a:t>You may receive an email address from your Internet service provider or Web-based email service when you sign up</a:t>
            </a:r>
            <a:endParaRPr lang="sr-Cyrl-CS" sz="2000"/>
          </a:p>
          <a:p>
            <a:pPr lvl="1"/>
            <a:r>
              <a:rPr lang="en" sz="2000"/>
              <a:t>for example, </a:t>
            </a:r>
            <a:r>
              <a:rPr lang="en" sz="2000" b="1">
                <a:hlinkClick r:id="rId3"/>
              </a:rPr>
              <a:t>someone@example.com</a:t>
            </a:r>
            <a:endParaRPr lang="sr-Latn-CS" sz="2000"/>
          </a:p>
        </p:txBody>
      </p:sp>
    </p:spTree>
  </p:cSld>
  <p:clrMapOvr>
    <a:masterClrMapping/>
  </p:clrMapOvr>
  <p:transition advTm="46519"/>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3F62706B-D71E-4D6F-B4F1-F1C9B6A2DA65}" type="slidenum">
              <a:rPr lang="en-US"/>
              <a:pPr/>
              <a:t>31</a:t>
            </a:fld>
            <a:endParaRPr lang="en-US"/>
          </a:p>
        </p:txBody>
      </p:sp>
      <p:sp>
        <p:nvSpPr>
          <p:cNvPr id="1014786" name="Rectangle 2"/>
          <p:cNvSpPr>
            <a:spLocks noGrp="1" noChangeArrowheads="1"/>
          </p:cNvSpPr>
          <p:nvPr>
            <p:ph type="title"/>
          </p:nvPr>
        </p:nvSpPr>
        <p:spPr/>
        <p:txBody>
          <a:bodyPr/>
          <a:lstStyle/>
          <a:p>
            <a:r>
              <a:rPr lang="en" sz="3600"/>
              <a:t>Set up Microsoft Outlook</a:t>
            </a:r>
            <a:endParaRPr lang="sr-Latn-CS" sz="3600"/>
          </a:p>
        </p:txBody>
      </p:sp>
      <p:sp>
        <p:nvSpPr>
          <p:cNvPr id="1014787" name="Rectangle 3"/>
          <p:cNvSpPr>
            <a:spLocks noGrp="1" noChangeArrowheads="1"/>
          </p:cNvSpPr>
          <p:nvPr>
            <p:ph type="body" idx="1"/>
          </p:nvPr>
        </p:nvSpPr>
        <p:spPr/>
        <p:txBody>
          <a:bodyPr/>
          <a:lstStyle/>
          <a:p>
            <a:r>
              <a:rPr lang="en" dirty="0"/>
              <a:t>With </a:t>
            </a:r>
            <a:r>
              <a:rPr lang="en" i="1" dirty="0" smtClean="0"/>
              <a:t>Outlook</a:t>
            </a:r>
            <a:r>
              <a:rPr lang="en" dirty="0" smtClean="0"/>
              <a:t>, </a:t>
            </a:r>
            <a:r>
              <a:rPr lang="en" dirty="0"/>
              <a:t>you can: </a:t>
            </a:r>
            <a:endParaRPr lang="sr-Cyrl-CS" dirty="0"/>
          </a:p>
          <a:p>
            <a:pPr lvl="1"/>
            <a:r>
              <a:rPr lang="en" dirty="0"/>
              <a:t>You send and receive e-mail messages</a:t>
            </a:r>
          </a:p>
          <a:p>
            <a:pPr lvl="1"/>
            <a:r>
              <a:rPr lang="en" dirty="0"/>
              <a:t>Attach files to your messages</a:t>
            </a:r>
          </a:p>
          <a:p>
            <a:pPr lvl="1"/>
            <a:r>
              <a:rPr lang="en" dirty="0"/>
              <a:t>Create an address book and manage it</a:t>
            </a:r>
          </a:p>
          <a:p>
            <a:pPr lvl="1"/>
            <a:r>
              <a:rPr lang="en" dirty="0"/>
              <a:t>Organize and archive messages</a:t>
            </a:r>
          </a:p>
          <a:p>
            <a:pPr lvl="1"/>
            <a:r>
              <a:rPr lang="en" dirty="0"/>
              <a:t>Personalize your messages</a:t>
            </a:r>
            <a:endParaRPr lang="sr-Latn-CS" dirty="0"/>
          </a:p>
        </p:txBody>
      </p:sp>
    </p:spTree>
  </p:cSld>
  <p:clrMapOvr>
    <a:masterClrMapping/>
  </p:clrMapOvr>
  <p:transition advTm="46519"/>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9" name="Footer Placeholder 4"/>
          <p:cNvSpPr>
            <a:spLocks noGrp="1"/>
          </p:cNvSpPr>
          <p:nvPr>
            <p:ph type="ftr" sz="quarter" idx="11"/>
          </p:nvPr>
        </p:nvSpPr>
        <p:spPr/>
        <p:txBody>
          <a:bodyPr/>
          <a:lstStyle/>
          <a:p>
            <a:r>
              <a:rPr lang="en" smtClean="0"/>
              <a:t>Medical statistics and informatics</a:t>
            </a:r>
            <a:endParaRPr lang="en-US"/>
          </a:p>
        </p:txBody>
      </p:sp>
      <p:sp>
        <p:nvSpPr>
          <p:cNvPr id="10" name="Slide Number Placeholder 5"/>
          <p:cNvSpPr>
            <a:spLocks noGrp="1"/>
          </p:cNvSpPr>
          <p:nvPr>
            <p:ph type="sldNum" sz="quarter" idx="12"/>
          </p:nvPr>
        </p:nvSpPr>
        <p:spPr/>
        <p:txBody>
          <a:bodyPr/>
          <a:lstStyle/>
          <a:p>
            <a:fld id="{15C2E420-0B5F-4A5B-9FF9-F3581F40B9BA}" type="slidenum">
              <a:rPr lang="en-US"/>
              <a:pPr/>
              <a:t>32</a:t>
            </a:fld>
            <a:endParaRPr lang="en-US"/>
          </a:p>
        </p:txBody>
      </p:sp>
      <p:sp>
        <p:nvSpPr>
          <p:cNvPr id="1016834" name="Rectangle 2"/>
          <p:cNvSpPr>
            <a:spLocks noGrp="1" noChangeArrowheads="1"/>
          </p:cNvSpPr>
          <p:nvPr>
            <p:ph type="title"/>
          </p:nvPr>
        </p:nvSpPr>
        <p:spPr/>
        <p:txBody>
          <a:bodyPr/>
          <a:lstStyle/>
          <a:p>
            <a:r>
              <a:rPr lang="en" sz="3600"/>
              <a:t>Starting Outlook for the first time</a:t>
            </a:r>
            <a:endParaRPr lang="sr-Latn-CS" sz="3600"/>
          </a:p>
        </p:txBody>
      </p:sp>
      <p:sp>
        <p:nvSpPr>
          <p:cNvPr id="1016835" name="Rectangle 3"/>
          <p:cNvSpPr>
            <a:spLocks noGrp="1" noChangeArrowheads="1"/>
          </p:cNvSpPr>
          <p:nvPr>
            <p:ph type="body" idx="1"/>
          </p:nvPr>
        </p:nvSpPr>
        <p:spPr/>
        <p:txBody>
          <a:bodyPr/>
          <a:lstStyle/>
          <a:p>
            <a:endParaRPr lang="sr-Latn-CS"/>
          </a:p>
        </p:txBody>
      </p:sp>
      <p:sp>
        <p:nvSpPr>
          <p:cNvPr id="1016838" name="Rectangle 6"/>
          <p:cNvSpPr>
            <a:spLocks noChangeArrowheads="1"/>
          </p:cNvSpPr>
          <p:nvPr/>
        </p:nvSpPr>
        <p:spPr bwMode="auto">
          <a:xfrm>
            <a:off x="0" y="1116013"/>
            <a:ext cx="9144000" cy="0"/>
          </a:xfrm>
          <a:prstGeom prst="rect">
            <a:avLst/>
          </a:prstGeom>
          <a:noFill/>
          <a:ln w="9525">
            <a:noFill/>
            <a:miter lim="800000"/>
            <a:headEnd/>
            <a:tailEnd/>
          </a:ln>
          <a:effectLst/>
        </p:spPr>
        <p:txBody>
          <a:bodyPr wrap="none" anchor="ctr">
            <a:spAutoFit/>
          </a:bodyPr>
          <a:lstStyle/>
          <a:p>
            <a:endParaRPr lang="en-US"/>
          </a:p>
        </p:txBody>
      </p:sp>
      <p:sp>
        <p:nvSpPr>
          <p:cNvPr id="1016839" name="Rectangle 7"/>
          <p:cNvSpPr>
            <a:spLocks noChangeArrowheads="1"/>
          </p:cNvSpPr>
          <p:nvPr/>
        </p:nvSpPr>
        <p:spPr bwMode="auto">
          <a:xfrm>
            <a:off x="4445000" y="3382963"/>
            <a:ext cx="254000" cy="244475"/>
          </a:xfrm>
          <a:prstGeom prst="rect">
            <a:avLst/>
          </a:prstGeom>
          <a:noFill/>
          <a:ln w="9525">
            <a:noFill/>
            <a:miter lim="800000"/>
            <a:headEnd/>
            <a:tailEnd/>
          </a:ln>
          <a:effectLst/>
        </p:spPr>
        <p:txBody>
          <a:bodyPr wrap="none" anchor="ctr">
            <a:spAutoFit/>
          </a:bodyPr>
          <a:lstStyle/>
          <a:p>
            <a:pPr algn="ctr"/>
            <a:r>
              <a:rPr lang="en" sz="1000">
                <a:solidFill>
                  <a:srgbClr val="000000"/>
                </a:solidFill>
                <a:ea typeface="Times New Roman" pitchFamily="18" charset="0"/>
                <a:cs typeface="Arial" charset="0"/>
              </a:rPr>
              <a:t>  </a:t>
            </a:r>
            <a:endParaRPr lang="en-GB">
              <a:ea typeface="Times New Roman" pitchFamily="18" charset="0"/>
              <a:cs typeface="Arial" charset="0"/>
            </a:endParaRPr>
          </a:p>
        </p:txBody>
      </p:sp>
      <p:pic>
        <p:nvPicPr>
          <p:cNvPr id="11" name="Picture 10"/>
          <p:cNvPicPr/>
          <p:nvPr/>
        </p:nvPicPr>
        <p:blipFill>
          <a:blip r:embed="rId3" cstate="print"/>
          <a:srcRect l="33746" t="25274" r="33144" b="29330"/>
          <a:stretch>
            <a:fillRect/>
          </a:stretch>
        </p:blipFill>
        <p:spPr bwMode="auto">
          <a:xfrm>
            <a:off x="356075" y="2028133"/>
            <a:ext cx="4198992" cy="3136534"/>
          </a:xfrm>
          <a:prstGeom prst="rect">
            <a:avLst/>
          </a:prstGeom>
          <a:noFill/>
          <a:ln w="9525">
            <a:noFill/>
            <a:miter lim="800000"/>
            <a:headEnd/>
            <a:tailEnd/>
          </a:ln>
        </p:spPr>
      </p:pic>
      <p:pic>
        <p:nvPicPr>
          <p:cNvPr id="12" name="Picture 11"/>
          <p:cNvPicPr/>
          <p:nvPr/>
        </p:nvPicPr>
        <p:blipFill>
          <a:blip r:embed="rId4" cstate="print"/>
          <a:srcRect l="28876" t="17485" r="28984" b="23575"/>
          <a:stretch>
            <a:fillRect/>
          </a:stretch>
        </p:blipFill>
        <p:spPr bwMode="auto">
          <a:xfrm>
            <a:off x="4619731" y="2052319"/>
            <a:ext cx="4134802" cy="3188547"/>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9" name="Footer Placeholder 4"/>
          <p:cNvSpPr>
            <a:spLocks noGrp="1"/>
          </p:cNvSpPr>
          <p:nvPr>
            <p:ph type="ftr" sz="quarter" idx="11"/>
          </p:nvPr>
        </p:nvSpPr>
        <p:spPr/>
        <p:txBody>
          <a:bodyPr/>
          <a:lstStyle/>
          <a:p>
            <a:r>
              <a:rPr lang="en" smtClean="0"/>
              <a:t>Medical statistics and informatics</a:t>
            </a:r>
            <a:endParaRPr lang="en-US"/>
          </a:p>
        </p:txBody>
      </p:sp>
      <p:sp>
        <p:nvSpPr>
          <p:cNvPr id="10" name="Slide Number Placeholder 5"/>
          <p:cNvSpPr>
            <a:spLocks noGrp="1"/>
          </p:cNvSpPr>
          <p:nvPr>
            <p:ph type="sldNum" sz="quarter" idx="12"/>
          </p:nvPr>
        </p:nvSpPr>
        <p:spPr/>
        <p:txBody>
          <a:bodyPr/>
          <a:lstStyle/>
          <a:p>
            <a:fld id="{F9E6335F-9F34-43C7-BC7F-7136C0050A9D}" type="slidenum">
              <a:rPr lang="en-US"/>
              <a:pPr/>
              <a:t>33</a:t>
            </a:fld>
            <a:endParaRPr lang="en-US"/>
          </a:p>
        </p:txBody>
      </p:sp>
      <p:sp>
        <p:nvSpPr>
          <p:cNvPr id="1018882" name="Rectangle 2"/>
          <p:cNvSpPr>
            <a:spLocks noGrp="1" noChangeArrowheads="1"/>
          </p:cNvSpPr>
          <p:nvPr>
            <p:ph type="title"/>
          </p:nvPr>
        </p:nvSpPr>
        <p:spPr/>
        <p:txBody>
          <a:bodyPr/>
          <a:lstStyle/>
          <a:p>
            <a:r>
              <a:rPr lang="en" sz="3600"/>
              <a:t>Starting Outlook for the first time</a:t>
            </a:r>
            <a:endParaRPr lang="sr-Latn-CS" sz="3600"/>
          </a:p>
        </p:txBody>
      </p:sp>
      <p:sp>
        <p:nvSpPr>
          <p:cNvPr id="1018883" name="Rectangle 3"/>
          <p:cNvSpPr>
            <a:spLocks noGrp="1" noChangeArrowheads="1"/>
          </p:cNvSpPr>
          <p:nvPr>
            <p:ph type="body" idx="1"/>
          </p:nvPr>
        </p:nvSpPr>
        <p:spPr/>
        <p:txBody>
          <a:bodyPr/>
          <a:lstStyle/>
          <a:p>
            <a:endParaRPr lang="sr-Latn-CS"/>
          </a:p>
        </p:txBody>
      </p:sp>
      <p:sp>
        <p:nvSpPr>
          <p:cNvPr id="1018886" name="Rectangle 6"/>
          <p:cNvSpPr>
            <a:spLocks noChangeArrowheads="1"/>
          </p:cNvSpPr>
          <p:nvPr/>
        </p:nvSpPr>
        <p:spPr bwMode="auto">
          <a:xfrm>
            <a:off x="6684963" y="1012825"/>
            <a:ext cx="219075" cy="244475"/>
          </a:xfrm>
          <a:prstGeom prst="rect">
            <a:avLst/>
          </a:prstGeom>
          <a:noFill/>
          <a:ln w="9525">
            <a:noFill/>
            <a:miter lim="800000"/>
            <a:headEnd/>
            <a:tailEnd/>
          </a:ln>
          <a:effectLst/>
        </p:spPr>
        <p:txBody>
          <a:bodyPr wrap="none" anchor="ctr">
            <a:spAutoFit/>
          </a:bodyPr>
          <a:lstStyle/>
          <a:p>
            <a:pPr algn="ctr"/>
            <a:r>
              <a:rPr lang="en" sz="1000">
                <a:solidFill>
                  <a:srgbClr val="000000"/>
                </a:solidFill>
                <a:ea typeface="Times New Roman" pitchFamily="18" charset="0"/>
                <a:cs typeface="Arial" charset="0"/>
              </a:rPr>
              <a:t> </a:t>
            </a:r>
            <a:endParaRPr lang="en-GB">
              <a:ea typeface="Times New Roman" pitchFamily="18" charset="0"/>
              <a:cs typeface="Arial" charset="0"/>
            </a:endParaRPr>
          </a:p>
        </p:txBody>
      </p:sp>
      <p:sp>
        <p:nvSpPr>
          <p:cNvPr id="1018887" name="Rectangle 7"/>
          <p:cNvSpPr>
            <a:spLocks noChangeArrowheads="1"/>
          </p:cNvSpPr>
          <p:nvPr/>
        </p:nvSpPr>
        <p:spPr bwMode="auto">
          <a:xfrm>
            <a:off x="6667500" y="3505200"/>
            <a:ext cx="254000" cy="244475"/>
          </a:xfrm>
          <a:prstGeom prst="rect">
            <a:avLst/>
          </a:prstGeom>
          <a:noFill/>
          <a:ln w="9525">
            <a:noFill/>
            <a:miter lim="800000"/>
            <a:headEnd/>
            <a:tailEnd/>
          </a:ln>
          <a:effectLst/>
        </p:spPr>
        <p:txBody>
          <a:bodyPr wrap="none" anchor="ctr">
            <a:spAutoFit/>
          </a:bodyPr>
          <a:lstStyle/>
          <a:p>
            <a:pPr algn="ctr"/>
            <a:r>
              <a:rPr lang="en" sz="1000">
                <a:solidFill>
                  <a:srgbClr val="000000"/>
                </a:solidFill>
                <a:ea typeface="Times New Roman" pitchFamily="18" charset="0"/>
                <a:cs typeface="Arial" charset="0"/>
              </a:rPr>
              <a:t>  </a:t>
            </a:r>
            <a:endParaRPr lang="en-GB">
              <a:ea typeface="Times New Roman" pitchFamily="18" charset="0"/>
              <a:cs typeface="Arial" charset="0"/>
            </a:endParaRPr>
          </a:p>
        </p:txBody>
      </p:sp>
      <p:pic>
        <p:nvPicPr>
          <p:cNvPr id="11" name="Picture 10"/>
          <p:cNvPicPr/>
          <p:nvPr/>
        </p:nvPicPr>
        <p:blipFill>
          <a:blip r:embed="rId3" cstate="print"/>
          <a:srcRect l="33619" t="25765" r="33587" b="29330"/>
          <a:stretch>
            <a:fillRect/>
          </a:stretch>
        </p:blipFill>
        <p:spPr bwMode="auto">
          <a:xfrm>
            <a:off x="230689" y="2003831"/>
            <a:ext cx="4781578" cy="3296302"/>
          </a:xfrm>
          <a:prstGeom prst="rect">
            <a:avLst/>
          </a:prstGeom>
          <a:noFill/>
          <a:ln w="9525">
            <a:noFill/>
            <a:miter lim="800000"/>
            <a:headEnd/>
            <a:tailEnd/>
          </a:ln>
        </p:spPr>
      </p:pic>
      <p:pic>
        <p:nvPicPr>
          <p:cNvPr id="12" name="Picture 11"/>
          <p:cNvPicPr/>
          <p:nvPr/>
        </p:nvPicPr>
        <p:blipFill>
          <a:blip r:embed="rId4" cstate="print"/>
          <a:srcRect l="33619" t="25490" r="33311" b="29902"/>
          <a:stretch>
            <a:fillRect/>
          </a:stretch>
        </p:blipFill>
        <p:spPr bwMode="auto">
          <a:xfrm>
            <a:off x="5045791" y="2005767"/>
            <a:ext cx="4055874" cy="3311298"/>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9" name="Footer Placeholder 4"/>
          <p:cNvSpPr>
            <a:spLocks noGrp="1"/>
          </p:cNvSpPr>
          <p:nvPr>
            <p:ph type="ftr" sz="quarter" idx="11"/>
          </p:nvPr>
        </p:nvSpPr>
        <p:spPr/>
        <p:txBody>
          <a:bodyPr/>
          <a:lstStyle/>
          <a:p>
            <a:r>
              <a:rPr lang="en" smtClean="0"/>
              <a:t>Medical statistics and informatics</a:t>
            </a:r>
            <a:endParaRPr lang="en-US"/>
          </a:p>
        </p:txBody>
      </p:sp>
      <p:sp>
        <p:nvSpPr>
          <p:cNvPr id="10" name="Slide Number Placeholder 5"/>
          <p:cNvSpPr>
            <a:spLocks noGrp="1"/>
          </p:cNvSpPr>
          <p:nvPr>
            <p:ph type="sldNum" sz="quarter" idx="12"/>
          </p:nvPr>
        </p:nvSpPr>
        <p:spPr/>
        <p:txBody>
          <a:bodyPr/>
          <a:lstStyle/>
          <a:p>
            <a:fld id="{F9E6335F-9F34-43C7-BC7F-7136C0050A9D}" type="slidenum">
              <a:rPr lang="en-US"/>
              <a:pPr/>
              <a:t>34</a:t>
            </a:fld>
            <a:endParaRPr lang="en-US"/>
          </a:p>
        </p:txBody>
      </p:sp>
      <p:sp>
        <p:nvSpPr>
          <p:cNvPr id="1018882" name="Rectangle 2"/>
          <p:cNvSpPr>
            <a:spLocks noGrp="1" noChangeArrowheads="1"/>
          </p:cNvSpPr>
          <p:nvPr>
            <p:ph type="title"/>
          </p:nvPr>
        </p:nvSpPr>
        <p:spPr/>
        <p:txBody>
          <a:bodyPr/>
          <a:lstStyle/>
          <a:p>
            <a:r>
              <a:rPr lang="en" sz="3600"/>
              <a:t>Starting Outlook for the first time</a:t>
            </a:r>
            <a:endParaRPr lang="sr-Latn-CS" sz="3600"/>
          </a:p>
        </p:txBody>
      </p:sp>
      <p:sp>
        <p:nvSpPr>
          <p:cNvPr id="1018883" name="Rectangle 3"/>
          <p:cNvSpPr>
            <a:spLocks noGrp="1" noChangeArrowheads="1"/>
          </p:cNvSpPr>
          <p:nvPr>
            <p:ph type="body" idx="1"/>
          </p:nvPr>
        </p:nvSpPr>
        <p:spPr/>
        <p:txBody>
          <a:bodyPr/>
          <a:lstStyle/>
          <a:p>
            <a:endParaRPr lang="sr-Latn-CS"/>
          </a:p>
        </p:txBody>
      </p:sp>
      <p:sp>
        <p:nvSpPr>
          <p:cNvPr id="1018886" name="Rectangle 6"/>
          <p:cNvSpPr>
            <a:spLocks noChangeArrowheads="1"/>
          </p:cNvSpPr>
          <p:nvPr/>
        </p:nvSpPr>
        <p:spPr bwMode="auto">
          <a:xfrm>
            <a:off x="6684963" y="1012825"/>
            <a:ext cx="219075" cy="244475"/>
          </a:xfrm>
          <a:prstGeom prst="rect">
            <a:avLst/>
          </a:prstGeom>
          <a:noFill/>
          <a:ln w="9525">
            <a:noFill/>
            <a:miter lim="800000"/>
            <a:headEnd/>
            <a:tailEnd/>
          </a:ln>
          <a:effectLst/>
        </p:spPr>
        <p:txBody>
          <a:bodyPr wrap="none" anchor="ctr">
            <a:spAutoFit/>
          </a:bodyPr>
          <a:lstStyle/>
          <a:p>
            <a:pPr algn="ctr"/>
            <a:r>
              <a:rPr lang="en" sz="1000">
                <a:solidFill>
                  <a:srgbClr val="000000"/>
                </a:solidFill>
                <a:ea typeface="Times New Roman" pitchFamily="18" charset="0"/>
                <a:cs typeface="Arial" charset="0"/>
              </a:rPr>
              <a:t> </a:t>
            </a:r>
            <a:endParaRPr lang="en-GB">
              <a:ea typeface="Times New Roman" pitchFamily="18" charset="0"/>
              <a:cs typeface="Arial" charset="0"/>
            </a:endParaRPr>
          </a:p>
        </p:txBody>
      </p:sp>
      <p:sp>
        <p:nvSpPr>
          <p:cNvPr id="1018887" name="Rectangle 7"/>
          <p:cNvSpPr>
            <a:spLocks noChangeArrowheads="1"/>
          </p:cNvSpPr>
          <p:nvPr/>
        </p:nvSpPr>
        <p:spPr bwMode="auto">
          <a:xfrm>
            <a:off x="6667500" y="3505200"/>
            <a:ext cx="254000" cy="244475"/>
          </a:xfrm>
          <a:prstGeom prst="rect">
            <a:avLst/>
          </a:prstGeom>
          <a:noFill/>
          <a:ln w="9525">
            <a:noFill/>
            <a:miter lim="800000"/>
            <a:headEnd/>
            <a:tailEnd/>
          </a:ln>
          <a:effectLst/>
        </p:spPr>
        <p:txBody>
          <a:bodyPr wrap="none" anchor="ctr">
            <a:spAutoFit/>
          </a:bodyPr>
          <a:lstStyle/>
          <a:p>
            <a:pPr algn="ctr"/>
            <a:r>
              <a:rPr lang="en" sz="1000">
                <a:solidFill>
                  <a:srgbClr val="000000"/>
                </a:solidFill>
                <a:ea typeface="Times New Roman" pitchFamily="18" charset="0"/>
                <a:cs typeface="Arial" charset="0"/>
              </a:rPr>
              <a:t>  </a:t>
            </a:r>
            <a:endParaRPr lang="en-GB">
              <a:ea typeface="Times New Roman" pitchFamily="18" charset="0"/>
              <a:cs typeface="Arial" charset="0"/>
            </a:endParaRPr>
          </a:p>
        </p:txBody>
      </p:sp>
      <p:pic>
        <p:nvPicPr>
          <p:cNvPr id="13" name="Picture 12"/>
          <p:cNvPicPr/>
          <p:nvPr/>
        </p:nvPicPr>
        <p:blipFill>
          <a:blip r:embed="rId3" cstate="print"/>
          <a:srcRect l="33481" t="25274" r="34199" b="29330"/>
          <a:stretch>
            <a:fillRect/>
          </a:stretch>
        </p:blipFill>
        <p:spPr bwMode="auto">
          <a:xfrm>
            <a:off x="367554" y="1773014"/>
            <a:ext cx="4179046" cy="3264653"/>
          </a:xfrm>
          <a:prstGeom prst="rect">
            <a:avLst/>
          </a:prstGeom>
          <a:noFill/>
          <a:ln w="9525">
            <a:noFill/>
            <a:miter lim="800000"/>
            <a:headEnd/>
            <a:tailEnd/>
          </a:ln>
        </p:spPr>
      </p:pic>
      <p:pic>
        <p:nvPicPr>
          <p:cNvPr id="14" name="Picture 13"/>
          <p:cNvPicPr/>
          <p:nvPr/>
        </p:nvPicPr>
        <p:blipFill>
          <a:blip r:embed="rId4" cstate="print"/>
          <a:srcRect l="33481" t="25520" r="33232" b="29820"/>
          <a:stretch>
            <a:fillRect/>
          </a:stretch>
        </p:blipFill>
        <p:spPr bwMode="auto">
          <a:xfrm>
            <a:off x="4683056" y="1771543"/>
            <a:ext cx="4122279" cy="3291523"/>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F3229B83-8CAB-456E-8C2F-3BBA4D1811CC}" type="slidenum">
              <a:rPr lang="en-US"/>
              <a:pPr/>
              <a:t>35</a:t>
            </a:fld>
            <a:endParaRPr lang="en-US"/>
          </a:p>
        </p:txBody>
      </p:sp>
      <p:sp>
        <p:nvSpPr>
          <p:cNvPr id="1020930" name="Rectangle 2"/>
          <p:cNvSpPr>
            <a:spLocks noGrp="1" noChangeArrowheads="1"/>
          </p:cNvSpPr>
          <p:nvPr>
            <p:ph type="title"/>
          </p:nvPr>
        </p:nvSpPr>
        <p:spPr/>
        <p:txBody>
          <a:bodyPr/>
          <a:lstStyle/>
          <a:p>
            <a:r>
              <a:rPr lang="en" sz="3500" i="1"/>
              <a:t>Layout of the main Outlook window</a:t>
            </a:r>
            <a:endParaRPr lang="sr-Latn-CS" sz="3500" i="1"/>
          </a:p>
        </p:txBody>
      </p:sp>
      <p:sp>
        <p:nvSpPr>
          <p:cNvPr id="1020931" name="Rectangle 3"/>
          <p:cNvSpPr>
            <a:spLocks noGrp="1" noChangeArrowheads="1"/>
          </p:cNvSpPr>
          <p:nvPr>
            <p:ph type="body" idx="1"/>
          </p:nvPr>
        </p:nvSpPr>
        <p:spPr/>
        <p:txBody>
          <a:bodyPr/>
          <a:lstStyle/>
          <a:p>
            <a:endParaRPr lang="sr-Latn-CS"/>
          </a:p>
        </p:txBody>
      </p:sp>
      <p:pic>
        <p:nvPicPr>
          <p:cNvPr id="8" name="Picture 7"/>
          <p:cNvPicPr/>
          <p:nvPr/>
        </p:nvPicPr>
        <p:blipFill>
          <a:blip r:embed="rId3" cstate="print"/>
          <a:srcRect b="3104"/>
          <a:stretch>
            <a:fillRect/>
          </a:stretch>
        </p:blipFill>
        <p:spPr bwMode="auto">
          <a:xfrm>
            <a:off x="463558" y="1400087"/>
            <a:ext cx="8096242" cy="4899113"/>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275C115D-06CC-4B47-AF8D-E4237687C522}" type="slidenum">
              <a:rPr lang="en-US"/>
              <a:pPr/>
              <a:t>36</a:t>
            </a:fld>
            <a:endParaRPr lang="en-US"/>
          </a:p>
        </p:txBody>
      </p:sp>
      <p:sp>
        <p:nvSpPr>
          <p:cNvPr id="1025026" name="Rectangle 2"/>
          <p:cNvSpPr>
            <a:spLocks noGrp="1" noChangeArrowheads="1"/>
          </p:cNvSpPr>
          <p:nvPr>
            <p:ph type="title"/>
          </p:nvPr>
        </p:nvSpPr>
        <p:spPr/>
        <p:txBody>
          <a:bodyPr/>
          <a:lstStyle/>
          <a:p>
            <a:r>
              <a:rPr lang="en" i="1"/>
              <a:t>Layout of the Message window</a:t>
            </a:r>
            <a:endParaRPr lang="sr-Latn-CS" i="1"/>
          </a:p>
        </p:txBody>
      </p:sp>
      <p:sp>
        <p:nvSpPr>
          <p:cNvPr id="1025027" name="Rectangle 3"/>
          <p:cNvSpPr>
            <a:spLocks noGrp="1" noChangeArrowheads="1"/>
          </p:cNvSpPr>
          <p:nvPr>
            <p:ph type="body" idx="1"/>
          </p:nvPr>
        </p:nvSpPr>
        <p:spPr/>
        <p:txBody>
          <a:bodyPr/>
          <a:lstStyle/>
          <a:p>
            <a:endParaRPr lang="sr-Latn-CS"/>
          </a:p>
        </p:txBody>
      </p:sp>
      <p:pic>
        <p:nvPicPr>
          <p:cNvPr id="8" name="Picture 7"/>
          <p:cNvPicPr/>
          <p:nvPr/>
        </p:nvPicPr>
        <p:blipFill>
          <a:blip r:embed="rId3" cstate="print"/>
          <a:srcRect l="13470" t="11776" r="11643" b="55839"/>
          <a:stretch>
            <a:fillRect/>
          </a:stretch>
        </p:blipFill>
        <p:spPr bwMode="auto">
          <a:xfrm>
            <a:off x="388313" y="2016538"/>
            <a:ext cx="8590391" cy="2089795"/>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9" name="Footer Placeholder 4"/>
          <p:cNvSpPr>
            <a:spLocks noGrp="1"/>
          </p:cNvSpPr>
          <p:nvPr>
            <p:ph type="ftr" sz="quarter" idx="11"/>
          </p:nvPr>
        </p:nvSpPr>
        <p:spPr/>
        <p:txBody>
          <a:bodyPr/>
          <a:lstStyle/>
          <a:p>
            <a:r>
              <a:rPr lang="en" smtClean="0"/>
              <a:t>Medical statistics and informatics</a:t>
            </a:r>
            <a:endParaRPr lang="en-US"/>
          </a:p>
        </p:txBody>
      </p:sp>
      <p:sp>
        <p:nvSpPr>
          <p:cNvPr id="10" name="Slide Number Placeholder 5"/>
          <p:cNvSpPr>
            <a:spLocks noGrp="1"/>
          </p:cNvSpPr>
          <p:nvPr>
            <p:ph type="sldNum" sz="quarter" idx="12"/>
          </p:nvPr>
        </p:nvSpPr>
        <p:spPr/>
        <p:txBody>
          <a:bodyPr/>
          <a:lstStyle/>
          <a:p>
            <a:fld id="{C26D53EB-B8F0-4B95-8446-19E3B09511C7}" type="slidenum">
              <a:rPr lang="en-US"/>
              <a:pPr/>
              <a:t>37</a:t>
            </a:fld>
            <a:endParaRPr lang="en-US"/>
          </a:p>
        </p:txBody>
      </p:sp>
      <p:sp>
        <p:nvSpPr>
          <p:cNvPr id="1027074" name="Rectangle 2"/>
          <p:cNvSpPr>
            <a:spLocks noGrp="1" noChangeArrowheads="1"/>
          </p:cNvSpPr>
          <p:nvPr>
            <p:ph type="title"/>
          </p:nvPr>
        </p:nvSpPr>
        <p:spPr/>
        <p:txBody>
          <a:bodyPr/>
          <a:lstStyle/>
          <a:p>
            <a:r>
              <a:rPr lang="en" i="1"/>
              <a:t>Reply to message</a:t>
            </a:r>
            <a:endParaRPr lang="sr-Latn-CS" i="1"/>
          </a:p>
        </p:txBody>
      </p:sp>
      <p:sp>
        <p:nvSpPr>
          <p:cNvPr id="1027075" name="Rectangle 3"/>
          <p:cNvSpPr>
            <a:spLocks noGrp="1" noChangeArrowheads="1"/>
          </p:cNvSpPr>
          <p:nvPr>
            <p:ph type="body" idx="1"/>
          </p:nvPr>
        </p:nvSpPr>
        <p:spPr/>
        <p:txBody>
          <a:bodyPr/>
          <a:lstStyle/>
          <a:p>
            <a:endParaRPr lang="sr-Latn-CS"/>
          </a:p>
        </p:txBody>
      </p:sp>
      <p:pic>
        <p:nvPicPr>
          <p:cNvPr id="1027077" name="Picture 5"/>
          <p:cNvPicPr>
            <a:picLocks noChangeAspect="1" noChangeArrowheads="1"/>
          </p:cNvPicPr>
          <p:nvPr/>
        </p:nvPicPr>
        <p:blipFill>
          <a:blip r:embed="rId3" cstate="print"/>
          <a:srcRect r="57263" b="64365"/>
          <a:stretch>
            <a:fillRect/>
          </a:stretch>
        </p:blipFill>
        <p:spPr bwMode="auto">
          <a:xfrm>
            <a:off x="1803400" y="1404938"/>
            <a:ext cx="5807075" cy="2711450"/>
          </a:xfrm>
          <a:prstGeom prst="rect">
            <a:avLst/>
          </a:prstGeom>
          <a:noFill/>
        </p:spPr>
      </p:pic>
      <p:pic>
        <p:nvPicPr>
          <p:cNvPr id="1027076" name="Picture 4"/>
          <p:cNvPicPr>
            <a:picLocks noChangeAspect="1" noChangeArrowheads="1"/>
          </p:cNvPicPr>
          <p:nvPr/>
        </p:nvPicPr>
        <p:blipFill>
          <a:blip r:embed="rId4" cstate="print"/>
          <a:srcRect r="51453" b="66602"/>
          <a:stretch>
            <a:fillRect/>
          </a:stretch>
        </p:blipFill>
        <p:spPr bwMode="auto">
          <a:xfrm>
            <a:off x="1871663" y="4243388"/>
            <a:ext cx="5567362" cy="2168525"/>
          </a:xfrm>
          <a:prstGeom prst="rect">
            <a:avLst/>
          </a:prstGeom>
          <a:noFill/>
        </p:spPr>
      </p:pic>
      <p:sp>
        <p:nvSpPr>
          <p:cNvPr id="1027078" name="Rectangle 6"/>
          <p:cNvSpPr>
            <a:spLocks noChangeArrowheads="1"/>
          </p:cNvSpPr>
          <p:nvPr/>
        </p:nvSpPr>
        <p:spPr bwMode="auto">
          <a:xfrm>
            <a:off x="0" y="2097088"/>
            <a:ext cx="9144000" cy="0"/>
          </a:xfrm>
          <a:prstGeom prst="rect">
            <a:avLst/>
          </a:prstGeom>
          <a:noFill/>
          <a:ln w="9525">
            <a:noFill/>
            <a:miter lim="800000"/>
            <a:headEnd/>
            <a:tailEnd/>
          </a:ln>
          <a:effectLst/>
        </p:spPr>
        <p:txBody>
          <a:bodyPr wrap="none" anchor="ctr">
            <a:spAutoFit/>
          </a:bodyPr>
          <a:lstStyle/>
          <a:p>
            <a:endParaRPr lang="en-US"/>
          </a:p>
        </p:txBody>
      </p:sp>
      <p:sp>
        <p:nvSpPr>
          <p:cNvPr id="1027079" name="Rectangle 7"/>
          <p:cNvSpPr>
            <a:spLocks noChangeArrowheads="1"/>
          </p:cNvSpPr>
          <p:nvPr/>
        </p:nvSpPr>
        <p:spPr bwMode="auto">
          <a:xfrm>
            <a:off x="4462463" y="3382963"/>
            <a:ext cx="219075" cy="244475"/>
          </a:xfrm>
          <a:prstGeom prst="rect">
            <a:avLst/>
          </a:prstGeom>
          <a:noFill/>
          <a:ln w="9525">
            <a:noFill/>
            <a:miter lim="800000"/>
            <a:headEnd/>
            <a:tailEnd/>
          </a:ln>
          <a:effectLst/>
        </p:spPr>
        <p:txBody>
          <a:bodyPr wrap="none" anchor="ctr">
            <a:spAutoFit/>
          </a:bodyPr>
          <a:lstStyle/>
          <a:p>
            <a:pPr algn="ctr"/>
            <a:r>
              <a:rPr lang="en" sz="1000" i="1">
                <a:solidFill>
                  <a:srgbClr val="000000"/>
                </a:solidFill>
                <a:cs typeface="Times New Roman" pitchFamily="18" charset="0"/>
              </a:rPr>
              <a:t> </a:t>
            </a:r>
            <a:endParaRPr lang="en-GB"/>
          </a:p>
        </p:txBody>
      </p:sp>
    </p:spTree>
  </p:cSld>
  <p:clrMapOvr>
    <a:masterClrMapping/>
  </p:clrMapOvr>
  <p:transition advTm="46519"/>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8" name="Footer Placeholder 4"/>
          <p:cNvSpPr>
            <a:spLocks noGrp="1"/>
          </p:cNvSpPr>
          <p:nvPr>
            <p:ph type="ftr" sz="quarter" idx="11"/>
          </p:nvPr>
        </p:nvSpPr>
        <p:spPr/>
        <p:txBody>
          <a:bodyPr/>
          <a:lstStyle/>
          <a:p>
            <a:r>
              <a:rPr lang="en" smtClean="0"/>
              <a:t>Medical statistics and informatics</a:t>
            </a:r>
            <a:endParaRPr lang="en-US"/>
          </a:p>
        </p:txBody>
      </p:sp>
      <p:sp>
        <p:nvSpPr>
          <p:cNvPr id="9" name="Slide Number Placeholder 5"/>
          <p:cNvSpPr>
            <a:spLocks noGrp="1"/>
          </p:cNvSpPr>
          <p:nvPr>
            <p:ph type="sldNum" sz="quarter" idx="12"/>
          </p:nvPr>
        </p:nvSpPr>
        <p:spPr/>
        <p:txBody>
          <a:bodyPr/>
          <a:lstStyle/>
          <a:p>
            <a:fld id="{AEF17E72-EDE7-4644-8DD6-5B0434F6D04D}" type="slidenum">
              <a:rPr lang="en-US"/>
              <a:pPr/>
              <a:t>38</a:t>
            </a:fld>
            <a:endParaRPr lang="en-US"/>
          </a:p>
        </p:txBody>
      </p:sp>
      <p:sp>
        <p:nvSpPr>
          <p:cNvPr id="1211394" name="Rectangle 2"/>
          <p:cNvSpPr>
            <a:spLocks noGrp="1" noChangeArrowheads="1"/>
          </p:cNvSpPr>
          <p:nvPr>
            <p:ph type="title"/>
          </p:nvPr>
        </p:nvSpPr>
        <p:spPr/>
        <p:txBody>
          <a:bodyPr/>
          <a:lstStyle/>
          <a:p>
            <a:r>
              <a:rPr lang="en" i="1"/>
              <a:t>New message</a:t>
            </a:r>
            <a:endParaRPr lang="sr-Latn-CS" i="1"/>
          </a:p>
        </p:txBody>
      </p:sp>
      <p:sp>
        <p:nvSpPr>
          <p:cNvPr id="1211395" name="Rectangle 3"/>
          <p:cNvSpPr>
            <a:spLocks noGrp="1" noChangeArrowheads="1"/>
          </p:cNvSpPr>
          <p:nvPr>
            <p:ph type="body" idx="1"/>
          </p:nvPr>
        </p:nvSpPr>
        <p:spPr/>
        <p:txBody>
          <a:bodyPr/>
          <a:lstStyle/>
          <a:p>
            <a:endParaRPr lang="sr-Latn-CS"/>
          </a:p>
        </p:txBody>
      </p:sp>
      <p:sp>
        <p:nvSpPr>
          <p:cNvPr id="1211398" name="Rectangle 6"/>
          <p:cNvSpPr>
            <a:spLocks noChangeArrowheads="1"/>
          </p:cNvSpPr>
          <p:nvPr/>
        </p:nvSpPr>
        <p:spPr bwMode="auto">
          <a:xfrm>
            <a:off x="0" y="2097088"/>
            <a:ext cx="9144000" cy="0"/>
          </a:xfrm>
          <a:prstGeom prst="rect">
            <a:avLst/>
          </a:prstGeom>
          <a:noFill/>
          <a:ln w="9525">
            <a:noFill/>
            <a:miter lim="800000"/>
            <a:headEnd/>
            <a:tailEnd/>
          </a:ln>
          <a:effectLst/>
        </p:spPr>
        <p:txBody>
          <a:bodyPr wrap="none" anchor="ctr">
            <a:spAutoFit/>
          </a:bodyPr>
          <a:lstStyle/>
          <a:p>
            <a:endParaRPr lang="en-US"/>
          </a:p>
        </p:txBody>
      </p:sp>
      <p:sp>
        <p:nvSpPr>
          <p:cNvPr id="1211399" name="Rectangle 7"/>
          <p:cNvSpPr>
            <a:spLocks noChangeArrowheads="1"/>
          </p:cNvSpPr>
          <p:nvPr/>
        </p:nvSpPr>
        <p:spPr bwMode="auto">
          <a:xfrm>
            <a:off x="4462463" y="3382963"/>
            <a:ext cx="219075" cy="244475"/>
          </a:xfrm>
          <a:prstGeom prst="rect">
            <a:avLst/>
          </a:prstGeom>
          <a:noFill/>
          <a:ln w="9525">
            <a:noFill/>
            <a:miter lim="800000"/>
            <a:headEnd/>
            <a:tailEnd/>
          </a:ln>
          <a:effectLst/>
        </p:spPr>
        <p:txBody>
          <a:bodyPr wrap="none" anchor="ctr">
            <a:spAutoFit/>
          </a:bodyPr>
          <a:lstStyle/>
          <a:p>
            <a:pPr algn="ctr"/>
            <a:r>
              <a:rPr lang="en" sz="1000" i="1">
                <a:solidFill>
                  <a:srgbClr val="000000"/>
                </a:solidFill>
                <a:cs typeface="Times New Roman" pitchFamily="18" charset="0"/>
              </a:rPr>
              <a:t> </a:t>
            </a:r>
            <a:endParaRPr lang="en-GB"/>
          </a:p>
        </p:txBody>
      </p:sp>
      <p:pic>
        <p:nvPicPr>
          <p:cNvPr id="10" name="Picture 9"/>
          <p:cNvPicPr/>
          <p:nvPr/>
        </p:nvPicPr>
        <p:blipFill>
          <a:blip r:embed="rId3" cstate="print"/>
          <a:srcRect l="13470" t="11776" r="11643" b="55839"/>
          <a:stretch>
            <a:fillRect/>
          </a:stretch>
        </p:blipFill>
        <p:spPr bwMode="auto">
          <a:xfrm>
            <a:off x="286715" y="2185872"/>
            <a:ext cx="8590391" cy="2089795"/>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B46BE33C-E71A-480F-B2FD-72970FAE7ADB}" type="slidenum">
              <a:rPr lang="en-US"/>
              <a:pPr/>
              <a:t>4</a:t>
            </a:fld>
            <a:endParaRPr lang="en-US"/>
          </a:p>
        </p:txBody>
      </p:sp>
      <p:sp>
        <p:nvSpPr>
          <p:cNvPr id="979970" name="Rectangle 2"/>
          <p:cNvSpPr>
            <a:spLocks noGrp="1" noChangeArrowheads="1"/>
          </p:cNvSpPr>
          <p:nvPr>
            <p:ph type="title"/>
          </p:nvPr>
        </p:nvSpPr>
        <p:spPr/>
        <p:txBody>
          <a:bodyPr/>
          <a:lstStyle/>
          <a:p>
            <a:pPr fontAlgn="t"/>
            <a:r>
              <a:rPr lang="en" i="1" smtClean="0"/>
              <a:t>Website of the Faculty of Medicine </a:t>
            </a:r>
            <a:r>
              <a:rPr lang="en" i="1"/>
              <a:t>and </a:t>
            </a:r>
            <a:r>
              <a:rPr lang="en" i="1" smtClean="0"/>
              <a:t>Science</a:t>
            </a:r>
            <a:endParaRPr lang="en-US"/>
          </a:p>
        </p:txBody>
      </p:sp>
      <p:sp>
        <p:nvSpPr>
          <p:cNvPr id="979971" name="Rectangle 3"/>
          <p:cNvSpPr>
            <a:spLocks noGrp="1" noChangeArrowheads="1"/>
          </p:cNvSpPr>
          <p:nvPr>
            <p:ph type="body" idx="1"/>
          </p:nvPr>
        </p:nvSpPr>
        <p:spPr/>
        <p:txBody>
          <a:bodyPr/>
          <a:lstStyle/>
          <a:p>
            <a:pPr>
              <a:lnSpc>
                <a:spcPct val="90000"/>
              </a:lnSpc>
            </a:pPr>
            <a:endParaRPr lang="sr-Latn-CS" sz="2800"/>
          </a:p>
        </p:txBody>
      </p:sp>
      <p:pic>
        <p:nvPicPr>
          <p:cNvPr id="7" name="Picture 6"/>
          <p:cNvPicPr/>
          <p:nvPr/>
        </p:nvPicPr>
        <p:blipFill>
          <a:blip r:embed="rId3" cstate="print"/>
          <a:srcRect l="14613" t="16122" r="15878" b="21959"/>
          <a:stretch>
            <a:fillRect/>
          </a:stretch>
        </p:blipFill>
        <p:spPr bwMode="auto">
          <a:xfrm>
            <a:off x="602508" y="1614699"/>
            <a:ext cx="8143559" cy="4303501"/>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46AA012E-E50E-4E82-86CB-2D0945B69D52}" type="slidenum">
              <a:rPr lang="en-US"/>
              <a:pPr/>
              <a:t>5</a:t>
            </a:fld>
            <a:endParaRPr lang="en-US"/>
          </a:p>
        </p:txBody>
      </p:sp>
      <p:sp>
        <p:nvSpPr>
          <p:cNvPr id="982018" name="Rectangle 2"/>
          <p:cNvSpPr>
            <a:spLocks noGrp="1" noChangeArrowheads="1"/>
          </p:cNvSpPr>
          <p:nvPr>
            <p:ph type="title"/>
          </p:nvPr>
        </p:nvSpPr>
        <p:spPr/>
        <p:txBody>
          <a:bodyPr/>
          <a:lstStyle/>
          <a:p>
            <a:r>
              <a:rPr lang="en" sz="3600"/>
              <a:t>What can you do on the Internet?</a:t>
            </a:r>
            <a:endParaRPr lang="sr-Latn-CS" sz="3600"/>
          </a:p>
        </p:txBody>
      </p:sp>
      <p:sp>
        <p:nvSpPr>
          <p:cNvPr id="982019" name="Rectangle 3"/>
          <p:cNvSpPr>
            <a:spLocks noGrp="1" noChangeArrowheads="1"/>
          </p:cNvSpPr>
          <p:nvPr>
            <p:ph type="body" idx="1"/>
          </p:nvPr>
        </p:nvSpPr>
        <p:spPr/>
        <p:txBody>
          <a:bodyPr/>
          <a:lstStyle/>
          <a:p>
            <a:pPr>
              <a:lnSpc>
                <a:spcPct val="85000"/>
              </a:lnSpc>
            </a:pPr>
            <a:r>
              <a:rPr lang="en" sz="2400" b="1"/>
              <a:t>Finding information</a:t>
            </a:r>
            <a:endParaRPr lang="sr-Cyrl-CS" sz="2400" b="1"/>
          </a:p>
          <a:p>
            <a:pPr lvl="1">
              <a:lnSpc>
                <a:spcPct val="85000"/>
              </a:lnSpc>
            </a:pPr>
            <a:r>
              <a:rPr lang="en" sz="2000"/>
              <a:t>The web contains a large amount of information - far more than the world's largest libraries.</a:t>
            </a:r>
            <a:endParaRPr lang="sr-Cyrl-CS" sz="2000"/>
          </a:p>
          <a:p>
            <a:pPr>
              <a:lnSpc>
                <a:spcPct val="85000"/>
              </a:lnSpc>
            </a:pPr>
            <a:r>
              <a:rPr lang="en" sz="2400" b="1"/>
              <a:t>Communication</a:t>
            </a:r>
            <a:endParaRPr lang="sr-Cyrl-CS" sz="2400" b="1"/>
          </a:p>
          <a:p>
            <a:pPr lvl="1">
              <a:lnSpc>
                <a:spcPct val="85000"/>
              </a:lnSpc>
            </a:pPr>
            <a:r>
              <a:rPr lang="en" sz="2000"/>
              <a:t>Email is one of the most popular ways to use the Internet</a:t>
            </a:r>
            <a:endParaRPr lang="sr-Cyrl-CS" sz="2000"/>
          </a:p>
          <a:p>
            <a:pPr>
              <a:lnSpc>
                <a:spcPct val="85000"/>
              </a:lnSpc>
            </a:pPr>
            <a:r>
              <a:rPr lang="en" sz="2400" b="1"/>
              <a:t>Sharing</a:t>
            </a:r>
            <a:endParaRPr lang="sr-Cyrl-CS" sz="2400" b="1"/>
          </a:p>
          <a:p>
            <a:pPr lvl="1">
              <a:lnSpc>
                <a:spcPct val="85000"/>
              </a:lnSpc>
            </a:pPr>
            <a:r>
              <a:rPr lang="en" sz="2000" i="1"/>
              <a:t>upload (copy) </a:t>
            </a:r>
            <a:r>
              <a:rPr lang="en" sz="2000"/>
              <a:t>pictures from your digital camera to a photo sharing website</a:t>
            </a:r>
            <a:endParaRPr lang="sr-Cyrl-CS" sz="2000"/>
          </a:p>
          <a:p>
            <a:pPr>
              <a:lnSpc>
                <a:spcPct val="85000"/>
              </a:lnSpc>
            </a:pPr>
            <a:r>
              <a:rPr lang="en" sz="2400" b="1"/>
              <a:t>Shopping</a:t>
            </a:r>
            <a:endParaRPr lang="sr-Cyrl-CS" sz="2400" b="1"/>
          </a:p>
          <a:p>
            <a:pPr lvl="1">
              <a:lnSpc>
                <a:spcPct val="85000"/>
              </a:lnSpc>
            </a:pPr>
            <a:r>
              <a:rPr lang="en" sz="2000"/>
              <a:t>The web is the world's largest trading center.</a:t>
            </a:r>
            <a:endParaRPr lang="sr-Cyrl-CS" sz="2000"/>
          </a:p>
          <a:p>
            <a:pPr>
              <a:lnSpc>
                <a:spcPct val="85000"/>
              </a:lnSpc>
            </a:pPr>
            <a:r>
              <a:rPr lang="en" sz="2400" b="1"/>
              <a:t>Playing</a:t>
            </a:r>
            <a:endParaRPr lang="sr-Cyrl-CS" sz="2400" b="1"/>
          </a:p>
          <a:p>
            <a:pPr lvl="1">
              <a:lnSpc>
                <a:spcPct val="85000"/>
              </a:lnSpc>
            </a:pPr>
            <a:r>
              <a:rPr lang="en" sz="2000"/>
              <a:t>You can play various types of games on the web</a:t>
            </a:r>
            <a:endParaRPr lang="sr-Latn-CS" sz="2000"/>
          </a:p>
        </p:txBody>
      </p:sp>
    </p:spTree>
  </p:cSld>
  <p:clrMapOvr>
    <a:masterClrMapping/>
  </p:clrMapOvr>
  <p:transition advTm="46519"/>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5" name="Footer Placeholder 4"/>
          <p:cNvSpPr>
            <a:spLocks noGrp="1"/>
          </p:cNvSpPr>
          <p:nvPr>
            <p:ph type="ftr" sz="quarter" idx="11"/>
          </p:nvPr>
        </p:nvSpPr>
        <p:spPr/>
        <p:txBody>
          <a:bodyPr/>
          <a:lstStyle/>
          <a:p>
            <a:r>
              <a:rPr lang="en" smtClean="0"/>
              <a:t>Medical statistics and informatics</a:t>
            </a:r>
            <a:endParaRPr lang="en-US"/>
          </a:p>
        </p:txBody>
      </p:sp>
      <p:sp>
        <p:nvSpPr>
          <p:cNvPr id="6" name="Slide Number Placeholder 5"/>
          <p:cNvSpPr>
            <a:spLocks noGrp="1"/>
          </p:cNvSpPr>
          <p:nvPr>
            <p:ph type="sldNum" sz="quarter" idx="12"/>
          </p:nvPr>
        </p:nvSpPr>
        <p:spPr/>
        <p:txBody>
          <a:bodyPr/>
          <a:lstStyle/>
          <a:p>
            <a:fld id="{39B1E484-BE2A-416A-AEAF-162ED0A3160F}" type="slidenum">
              <a:rPr lang="en-US"/>
              <a:pPr/>
              <a:t>6</a:t>
            </a:fld>
            <a:endParaRPr lang="en-US"/>
          </a:p>
        </p:txBody>
      </p:sp>
      <p:sp>
        <p:nvSpPr>
          <p:cNvPr id="988162" name="Rectangle 2"/>
          <p:cNvSpPr>
            <a:spLocks noGrp="1" noChangeArrowheads="1"/>
          </p:cNvSpPr>
          <p:nvPr>
            <p:ph type="title"/>
          </p:nvPr>
        </p:nvSpPr>
        <p:spPr/>
        <p:txBody>
          <a:bodyPr/>
          <a:lstStyle/>
          <a:p>
            <a:r>
              <a:rPr lang="en"/>
              <a:t>Getting started with the Web</a:t>
            </a:r>
            <a:endParaRPr lang="sr-Latn-CS"/>
          </a:p>
        </p:txBody>
      </p:sp>
      <p:sp>
        <p:nvSpPr>
          <p:cNvPr id="988163" name="Rectangle 3"/>
          <p:cNvSpPr>
            <a:spLocks noGrp="1" noChangeArrowheads="1"/>
          </p:cNvSpPr>
          <p:nvPr>
            <p:ph type="body" idx="1"/>
          </p:nvPr>
        </p:nvSpPr>
        <p:spPr/>
        <p:txBody>
          <a:bodyPr/>
          <a:lstStyle/>
          <a:p>
            <a:pPr>
              <a:lnSpc>
                <a:spcPct val="95000"/>
              </a:lnSpc>
            </a:pPr>
            <a:r>
              <a:rPr lang="en" dirty="0"/>
              <a:t>Programs that enable navigation and reading of Web content are called</a:t>
            </a:r>
            <a:endParaRPr lang="sr-Latn-CS" dirty="0"/>
          </a:p>
          <a:p>
            <a:pPr lvl="1">
              <a:lnSpc>
                <a:spcPct val="95000"/>
              </a:lnSpc>
            </a:pPr>
            <a:r>
              <a:rPr lang="en" dirty="0" smtClean="0"/>
              <a:t>browsers</a:t>
            </a:r>
            <a:endParaRPr lang="sr-Latn-CS" dirty="0"/>
          </a:p>
          <a:p>
            <a:pPr>
              <a:lnSpc>
                <a:spcPct val="95000"/>
              </a:lnSpc>
            </a:pPr>
            <a:r>
              <a:rPr lang="en" dirty="0"/>
              <a:t>The most famous web browsers are</a:t>
            </a:r>
            <a:endParaRPr lang="sr-Cyrl-CS" dirty="0"/>
          </a:p>
          <a:p>
            <a:pPr lvl="1">
              <a:lnSpc>
                <a:spcPct val="95000"/>
              </a:lnSpc>
            </a:pPr>
            <a:r>
              <a:rPr lang="en" b="1" i="1" dirty="0" smtClean="0"/>
              <a:t>Google Chrome,</a:t>
            </a:r>
            <a:endParaRPr lang="sr-Cyrl-CS" b="1" i="1" dirty="0" smtClean="0"/>
          </a:p>
          <a:p>
            <a:pPr lvl="1">
              <a:lnSpc>
                <a:spcPct val="95000"/>
              </a:lnSpc>
            </a:pPr>
            <a:r>
              <a:rPr lang="en" b="1" i="1" dirty="0" smtClean="0"/>
              <a:t>Internet </a:t>
            </a:r>
            <a:r>
              <a:rPr lang="en" b="1" i="1" dirty="0"/>
              <a:t>Explorer,</a:t>
            </a:r>
            <a:endParaRPr lang="sr-Cyrl-CS" b="1" i="1" dirty="0"/>
          </a:p>
          <a:p>
            <a:pPr lvl="1">
              <a:lnSpc>
                <a:spcPct val="95000"/>
              </a:lnSpc>
            </a:pPr>
            <a:r>
              <a:rPr lang="en" b="1" i="1" dirty="0" smtClean="0"/>
              <a:t>Mozilla,</a:t>
            </a:r>
            <a:endParaRPr lang="sr-Cyrl-CS" b="1" i="1" dirty="0" smtClean="0"/>
          </a:p>
          <a:p>
            <a:pPr lvl="1">
              <a:lnSpc>
                <a:spcPct val="95000"/>
              </a:lnSpc>
            </a:pPr>
            <a:r>
              <a:rPr lang="en" b="1" i="1" dirty="0" smtClean="0"/>
              <a:t>Opera,</a:t>
            </a:r>
            <a:endParaRPr lang="sr-Cyrl-CS" b="1" i="1" dirty="0"/>
          </a:p>
          <a:p>
            <a:pPr lvl="1">
              <a:lnSpc>
                <a:spcPct val="95000"/>
              </a:lnSpc>
            </a:pPr>
            <a:r>
              <a:rPr lang="en" b="1" i="1" dirty="0" smtClean="0"/>
              <a:t>Safari</a:t>
            </a:r>
            <a:endParaRPr lang="sr-Latn-CS" b="1" i="1" dirty="0"/>
          </a:p>
        </p:txBody>
      </p:sp>
    </p:spTree>
  </p:cSld>
  <p:clrMapOvr>
    <a:masterClrMapping/>
  </p:clrMapOvr>
  <p:transition advTm="46519"/>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7" name="Footer Placeholder 4"/>
          <p:cNvSpPr>
            <a:spLocks noGrp="1"/>
          </p:cNvSpPr>
          <p:nvPr>
            <p:ph type="ftr" sz="quarter" idx="11"/>
          </p:nvPr>
        </p:nvSpPr>
        <p:spPr/>
        <p:txBody>
          <a:bodyPr/>
          <a:lstStyle/>
          <a:p>
            <a:r>
              <a:rPr lang="en" smtClean="0"/>
              <a:t>Medical statistics and informatics</a:t>
            </a:r>
            <a:endParaRPr lang="en-US"/>
          </a:p>
        </p:txBody>
      </p:sp>
      <p:sp>
        <p:nvSpPr>
          <p:cNvPr id="8" name="Slide Number Placeholder 5"/>
          <p:cNvSpPr>
            <a:spLocks noGrp="1"/>
          </p:cNvSpPr>
          <p:nvPr>
            <p:ph type="sldNum" sz="quarter" idx="12"/>
          </p:nvPr>
        </p:nvSpPr>
        <p:spPr/>
        <p:txBody>
          <a:bodyPr/>
          <a:lstStyle/>
          <a:p>
            <a:fld id="{698107E6-6718-42E0-9D0D-C862A116C3B7}" type="slidenum">
              <a:rPr lang="en-US"/>
              <a:pPr/>
              <a:t>7</a:t>
            </a:fld>
            <a:endParaRPr lang="en-US"/>
          </a:p>
        </p:txBody>
      </p:sp>
      <p:sp>
        <p:nvSpPr>
          <p:cNvPr id="990210" name="Rectangle 2"/>
          <p:cNvSpPr>
            <a:spLocks noGrp="1" noChangeArrowheads="1"/>
          </p:cNvSpPr>
          <p:nvPr>
            <p:ph type="title"/>
          </p:nvPr>
        </p:nvSpPr>
        <p:spPr/>
        <p:txBody>
          <a:bodyPr/>
          <a:lstStyle/>
          <a:p>
            <a:r>
              <a:rPr lang="en" sz="3600" dirty="0" smtClean="0"/>
              <a:t>Launch Google Chrome</a:t>
            </a:r>
            <a:endParaRPr lang="en-US" sz="3600" dirty="0"/>
          </a:p>
        </p:txBody>
      </p:sp>
      <p:sp>
        <p:nvSpPr>
          <p:cNvPr id="990211" name="Rectangle 3"/>
          <p:cNvSpPr>
            <a:spLocks noGrp="1" noChangeArrowheads="1"/>
          </p:cNvSpPr>
          <p:nvPr>
            <p:ph type="body" idx="1"/>
          </p:nvPr>
        </p:nvSpPr>
        <p:spPr/>
        <p:txBody>
          <a:bodyPr/>
          <a:lstStyle/>
          <a:p>
            <a:pPr>
              <a:lnSpc>
                <a:spcPct val="90000"/>
              </a:lnSpc>
            </a:pPr>
            <a:r>
              <a:rPr lang="en" sz="3000" dirty="0" smtClean="0"/>
              <a:t>Open </a:t>
            </a:r>
            <a:r>
              <a:rPr lang="en" sz="3000" i="1" dirty="0" smtClean="0"/>
              <a:t>Google Chrome </a:t>
            </a:r>
            <a:r>
              <a:rPr lang="en" sz="3000" dirty="0" smtClean="0"/>
              <a:t>by clicking the </a:t>
            </a:r>
            <a:r>
              <a:rPr lang="en" sz="3000" b="1" dirty="0" smtClean="0"/>
              <a:t>Start button</a:t>
            </a:r>
            <a:r>
              <a:rPr lang="en" sz="3000" dirty="0" smtClean="0"/>
              <a:t>, and then select </a:t>
            </a:r>
            <a:r>
              <a:rPr lang="en" sz="3000" i="1" dirty="0" smtClean="0"/>
              <a:t>Google Chrome</a:t>
            </a:r>
            <a:r>
              <a:rPr lang="en" sz="3000" dirty="0" smtClean="0"/>
              <a:t> </a:t>
            </a:r>
          </a:p>
          <a:p>
            <a:pPr lvl="1">
              <a:lnSpc>
                <a:spcPct val="90000"/>
              </a:lnSpc>
            </a:pPr>
            <a:r>
              <a:rPr lang="en" sz="2600" dirty="0" smtClean="0"/>
              <a:t>it takes you to the web page that is set as </a:t>
            </a:r>
            <a:r>
              <a:rPr lang="en" sz="2600" i="1" dirty="0" smtClean="0"/>
              <a:t>the home page</a:t>
            </a:r>
          </a:p>
          <a:p>
            <a:pPr lvl="1">
              <a:lnSpc>
                <a:spcPct val="90000"/>
              </a:lnSpc>
            </a:pPr>
            <a:r>
              <a:rPr lang="en" sz="2600" dirty="0" smtClean="0"/>
              <a:t>By default, the home page is set to </a:t>
            </a:r>
            <a:r>
              <a:rPr lang="en" sz="2600" i="1" u="sng" dirty="0" smtClean="0">
                <a:hlinkClick r:id="rId3"/>
              </a:rPr>
              <a:t>www.google.com</a:t>
            </a:r>
            <a:endParaRPr lang="sr-Cyrl-CS" sz="2600" i="1" dirty="0" smtClean="0"/>
          </a:p>
          <a:p>
            <a:pPr>
              <a:lnSpc>
                <a:spcPct val="90000"/>
              </a:lnSpc>
            </a:pPr>
            <a:r>
              <a:rPr lang="en" sz="3000" dirty="0" smtClean="0"/>
              <a:t>To </a:t>
            </a:r>
            <a:r>
              <a:rPr lang="en" sz="3000" dirty="0"/>
              <a:t>return to the home page at any time, click the </a:t>
            </a:r>
            <a:r>
              <a:rPr lang="en" sz="3000" b="1" dirty="0"/>
              <a:t>Home </a:t>
            </a:r>
            <a:r>
              <a:rPr lang="en" sz="3000" b="1" dirty="0" smtClean="0"/>
              <a:t>button.</a:t>
            </a:r>
            <a:r>
              <a:rPr lang="en" sz="3000" dirty="0" smtClean="0"/>
              <a:t>     </a:t>
            </a:r>
            <a:endParaRPr lang="en" sz="3000" dirty="0"/>
          </a:p>
        </p:txBody>
      </p:sp>
      <p:pic>
        <p:nvPicPr>
          <p:cNvPr id="990213" name="pageContainer0_ID0EJLAC" descr="Slika dugmeta „Na početak“"/>
          <p:cNvPicPr>
            <a:picLocks noChangeAspect="1" noChangeArrowheads="1"/>
          </p:cNvPicPr>
          <p:nvPr/>
        </p:nvPicPr>
        <p:blipFill>
          <a:blip r:embed="rId4" cstate="print"/>
          <a:srcRect/>
          <a:stretch>
            <a:fillRect/>
          </a:stretch>
        </p:blipFill>
        <p:spPr bwMode="auto">
          <a:xfrm>
            <a:off x="4209521" y="4536016"/>
            <a:ext cx="280987" cy="280988"/>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CD49663C-7674-4257-95C9-FEFCD2D8241D}" type="slidenum">
              <a:rPr lang="en-US"/>
              <a:pPr/>
              <a:t>8</a:t>
            </a:fld>
            <a:endParaRPr lang="en-US"/>
          </a:p>
        </p:txBody>
      </p:sp>
      <p:sp>
        <p:nvSpPr>
          <p:cNvPr id="992258" name="Rectangle 2"/>
          <p:cNvSpPr>
            <a:spLocks noGrp="1" noChangeArrowheads="1"/>
          </p:cNvSpPr>
          <p:nvPr>
            <p:ph type="title"/>
          </p:nvPr>
        </p:nvSpPr>
        <p:spPr/>
        <p:txBody>
          <a:bodyPr/>
          <a:lstStyle/>
          <a:p>
            <a:r>
              <a:rPr lang="en"/>
              <a:t>Entering a web address</a:t>
            </a:r>
            <a:endParaRPr lang="sr-Latn-CS"/>
          </a:p>
        </p:txBody>
      </p:sp>
      <p:sp>
        <p:nvSpPr>
          <p:cNvPr id="992259" name="Rectangle 3"/>
          <p:cNvSpPr>
            <a:spLocks noGrp="1" noChangeArrowheads="1"/>
          </p:cNvSpPr>
          <p:nvPr>
            <p:ph type="body" idx="1"/>
          </p:nvPr>
        </p:nvSpPr>
        <p:spPr/>
        <p:txBody>
          <a:bodyPr/>
          <a:lstStyle/>
          <a:p>
            <a:r>
              <a:rPr lang="en" sz="2800" dirty="0"/>
              <a:t>Each website has its own web address</a:t>
            </a:r>
            <a:endParaRPr lang="sr-Cyrl-CS" sz="2800" dirty="0"/>
          </a:p>
          <a:p>
            <a:pPr lvl="1"/>
            <a:r>
              <a:rPr lang="en" sz="2400" dirty="0"/>
              <a:t>that address is called </a:t>
            </a:r>
            <a:r>
              <a:rPr lang="en" sz="2400" b="1" i="1" dirty="0"/>
              <a:t>Uniform Resource Locator </a:t>
            </a:r>
            <a:r>
              <a:rPr lang="en" sz="2400" dirty="0" smtClean="0"/>
              <a:t>(</a:t>
            </a:r>
            <a:r>
              <a:rPr lang="en" sz="2400" b="1" i="1" dirty="0" smtClean="0"/>
              <a:t>URL</a:t>
            </a:r>
            <a:r>
              <a:rPr lang="en" sz="2400" dirty="0" smtClean="0"/>
              <a:t>)</a:t>
            </a:r>
            <a:endParaRPr lang="sr-Cyrl-CS" sz="2400" dirty="0"/>
          </a:p>
          <a:p>
            <a:r>
              <a:rPr lang="en" sz="2800" b="1" i="1" dirty="0"/>
              <a:t>The URL </a:t>
            </a:r>
            <a:r>
              <a:rPr lang="en" sz="2800" dirty="0"/>
              <a:t>address of the Faculty of Medicine location is </a:t>
            </a:r>
            <a:r>
              <a:rPr lang="en" sz="2800" dirty="0">
                <a:hlinkClick r:id="rId3"/>
              </a:rPr>
              <a:t>http:// </a:t>
            </a:r>
            <a:r>
              <a:rPr lang="en" sz="2800" dirty="0" smtClean="0">
                <a:hlinkClick r:id="rId3"/>
              </a:rPr>
              <a:t>www.medf.kg.ac.rs </a:t>
            </a:r>
            <a:r>
              <a:rPr lang="en" dirty="0" smtClean="0">
                <a:hlinkClick r:id="rId3"/>
              </a:rPr>
              <a:t>/</a:t>
            </a:r>
            <a:endParaRPr lang="sr-Latn-CS" dirty="0"/>
          </a:p>
        </p:txBody>
      </p:sp>
      <p:pic>
        <p:nvPicPr>
          <p:cNvPr id="8" name="Picture 7"/>
          <p:cNvPicPr/>
          <p:nvPr/>
        </p:nvPicPr>
        <p:blipFill>
          <a:blip r:embed="rId4" cstate="print"/>
          <a:srcRect r="24053" b="78104"/>
          <a:stretch>
            <a:fillRect/>
          </a:stretch>
        </p:blipFill>
        <p:spPr bwMode="auto">
          <a:xfrm>
            <a:off x="539886" y="4128036"/>
            <a:ext cx="8146913" cy="1824030"/>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p>
            <a:r>
              <a:rPr lang="en" smtClean="0"/>
              <a:t>Lecture no. 06 © Faculty of Medical Sciences, University of Kragujevac</a:t>
            </a:r>
            <a:endParaRPr lang="en-US"/>
          </a:p>
        </p:txBody>
      </p:sp>
      <p:sp>
        <p:nvSpPr>
          <p:cNvPr id="6" name="Footer Placeholder 4"/>
          <p:cNvSpPr>
            <a:spLocks noGrp="1"/>
          </p:cNvSpPr>
          <p:nvPr>
            <p:ph type="ftr" sz="quarter" idx="11"/>
          </p:nvPr>
        </p:nvSpPr>
        <p:spPr/>
        <p:txBody>
          <a:bodyPr/>
          <a:lstStyle/>
          <a:p>
            <a:r>
              <a:rPr lang="en" smtClean="0"/>
              <a:t>Medical statistics and informatics</a:t>
            </a:r>
            <a:endParaRPr lang="en-US"/>
          </a:p>
        </p:txBody>
      </p:sp>
      <p:sp>
        <p:nvSpPr>
          <p:cNvPr id="7" name="Slide Number Placeholder 5"/>
          <p:cNvSpPr>
            <a:spLocks noGrp="1"/>
          </p:cNvSpPr>
          <p:nvPr>
            <p:ph type="sldNum" sz="quarter" idx="12"/>
          </p:nvPr>
        </p:nvSpPr>
        <p:spPr/>
        <p:txBody>
          <a:bodyPr/>
          <a:lstStyle/>
          <a:p>
            <a:fld id="{BEB3A7CD-769E-4CA7-B243-F0C47A10F0C3}" type="slidenum">
              <a:rPr lang="en-US"/>
              <a:pPr/>
              <a:t>9</a:t>
            </a:fld>
            <a:endParaRPr lang="en-US"/>
          </a:p>
        </p:txBody>
      </p:sp>
      <p:sp>
        <p:nvSpPr>
          <p:cNvPr id="994306" name="Rectangle 2"/>
          <p:cNvSpPr>
            <a:spLocks noGrp="1" noChangeArrowheads="1"/>
          </p:cNvSpPr>
          <p:nvPr>
            <p:ph type="title"/>
          </p:nvPr>
        </p:nvSpPr>
        <p:spPr/>
        <p:txBody>
          <a:bodyPr/>
          <a:lstStyle/>
          <a:p>
            <a:r>
              <a:rPr lang="en"/>
              <a:t>Using links</a:t>
            </a:r>
            <a:endParaRPr lang="sr-Latn-CS"/>
          </a:p>
        </p:txBody>
      </p:sp>
      <p:sp>
        <p:nvSpPr>
          <p:cNvPr id="994307" name="Rectangle 3"/>
          <p:cNvSpPr>
            <a:spLocks noGrp="1" noChangeArrowheads="1"/>
          </p:cNvSpPr>
          <p:nvPr>
            <p:ph type="body" idx="1"/>
          </p:nvPr>
        </p:nvSpPr>
        <p:spPr/>
        <p:txBody>
          <a:bodyPr/>
          <a:lstStyle/>
          <a:p>
            <a:r>
              <a:rPr lang="en" sz="2800" dirty="0"/>
              <a:t>If it is a </a:t>
            </a:r>
            <a:r>
              <a:rPr lang="en" sz="2800" dirty="0" smtClean="0"/>
              <a:t>link, </a:t>
            </a:r>
            <a:r>
              <a:rPr lang="en" sz="2800" dirty="0"/>
              <a:t>two things happen:</a:t>
            </a:r>
          </a:p>
          <a:p>
            <a:pPr lvl="1"/>
            <a:r>
              <a:rPr lang="en" sz="2400" dirty="0"/>
              <a:t>The mouse pointer changes to a fist with the index finger extended</a:t>
            </a:r>
          </a:p>
          <a:p>
            <a:pPr lvl="1"/>
            <a:r>
              <a:rPr lang="en" sz="2400" dirty="0"/>
              <a:t>The URL appears in the status bar of the web browser</a:t>
            </a:r>
            <a:endParaRPr lang="sr-Latn-CS" sz="2400" dirty="0"/>
          </a:p>
        </p:txBody>
      </p:sp>
      <p:pic>
        <p:nvPicPr>
          <p:cNvPr id="994308" name="pageContainer0_ID0EGPAC" descr="Slika pokazivača miša postavljenog na hipervezu, pokazujući URL Web stranice u statusnoj traci"/>
          <p:cNvPicPr>
            <a:picLocks noChangeAspect="1" noChangeArrowheads="1"/>
          </p:cNvPicPr>
          <p:nvPr/>
        </p:nvPicPr>
        <p:blipFill>
          <a:blip r:embed="rId3" cstate="print"/>
          <a:srcRect/>
          <a:stretch>
            <a:fillRect/>
          </a:stretch>
        </p:blipFill>
        <p:spPr bwMode="auto">
          <a:xfrm>
            <a:off x="3343275" y="3424238"/>
            <a:ext cx="3281363" cy="2916237"/>
          </a:xfrm>
          <a:prstGeom prst="rect">
            <a:avLst/>
          </a:prstGeom>
          <a:noFill/>
          <a:ln w="9525">
            <a:noFill/>
            <a:miter lim="800000"/>
            <a:headEnd/>
            <a:tailEnd/>
          </a:ln>
        </p:spPr>
      </p:pic>
    </p:spTree>
  </p:cSld>
  <p:clrMapOvr>
    <a:masterClrMapping/>
  </p:clrMapOvr>
  <p:transition advTm="46519"/>
  <p:timing>
    <p:tnLst>
      <p:par>
        <p:cTn id="1" dur="indefinite" restart="never" nodeType="tmRoot"/>
      </p:par>
    </p:tnLst>
  </p:timing>
</p:sld>
</file>

<file path=ppt/theme/theme1.xml><?xml version="1.0" encoding="utf-8"?>
<a:theme xmlns:a="http://schemas.openxmlformats.org/drawingml/2006/main" name="FIT slajd predavanja">
  <a:themeElements>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IT slajd predavanj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T slajd predavanj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IT slajd predavanj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IT slajd predavanj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IT slajd predavanj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IT slajd predavanj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IT slajd predavanj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IT slajd predavanj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IT slajd predavanj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IT slajd predavanj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IT slajd predavanj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IT slajd predavanj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IT slajd predavanj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FIT slajd predavanja</Template>
  <TotalTime>189</TotalTime>
  <Words>5250</Words>
  <Application>Microsoft Office PowerPoint</Application>
  <PresentationFormat>On-screen Show (4:3)</PresentationFormat>
  <Paragraphs>359</Paragraphs>
  <Slides>38</Slides>
  <Notes>37</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FIT slajd predavanja</vt:lpstr>
      <vt:lpstr>      INTERNET</vt:lpstr>
      <vt:lpstr>Internet research</vt:lpstr>
      <vt:lpstr>What is Web ?</vt:lpstr>
      <vt:lpstr>Website of the Faculty of Medicine and Science</vt:lpstr>
      <vt:lpstr>What can you do on the Internet?</vt:lpstr>
      <vt:lpstr>Getting started with the Web</vt:lpstr>
      <vt:lpstr>Launch Google Chrome</vt:lpstr>
      <vt:lpstr>Entering a web address</vt:lpstr>
      <vt:lpstr>Using links</vt:lpstr>
      <vt:lpstr>Using the Back and Forward buttons</vt:lpstr>
      <vt:lpstr>Saving a web page as a favorite</vt:lpstr>
      <vt:lpstr>Using the History list</vt:lpstr>
      <vt:lpstr>Search engines</vt:lpstr>
      <vt:lpstr>Search engines</vt:lpstr>
      <vt:lpstr>Search engines</vt:lpstr>
      <vt:lpstr>Home page of the Google search engine  ( www.google.com )</vt:lpstr>
      <vt:lpstr>Search engines</vt:lpstr>
      <vt:lpstr>Home page of the most famous directory Yahoo ( www.yahoo.com )</vt:lpstr>
      <vt:lpstr>Krstarica (http://www.krstarica.com/ )</vt:lpstr>
      <vt:lpstr>How to search for information on the web?</vt:lpstr>
      <vt:lpstr>Search the addresses of all web pages that mention medicine heart and attack</vt:lpstr>
      <vt:lpstr>Example 2.</vt:lpstr>
      <vt:lpstr>Example 3.</vt:lpstr>
      <vt:lpstr>Advanced search in Google</vt:lpstr>
      <vt:lpstr>Advanced search in Google</vt:lpstr>
      <vt:lpstr>Search engines</vt:lpstr>
      <vt:lpstr>Search engines</vt:lpstr>
      <vt:lpstr>Advertising on the Web</vt:lpstr>
      <vt:lpstr>Getting started with email</vt:lpstr>
      <vt:lpstr>What do we need to use email?</vt:lpstr>
      <vt:lpstr>Set up Microsoft Outlook</vt:lpstr>
      <vt:lpstr>Starting Outlook for the first time</vt:lpstr>
      <vt:lpstr>Starting Outlook for the first time</vt:lpstr>
      <vt:lpstr>Starting Outlook for the first time</vt:lpstr>
      <vt:lpstr>Layout of the main Outlook window</vt:lpstr>
      <vt:lpstr>Layout of the Message window</vt:lpstr>
      <vt:lpstr>Reply to message</vt:lpstr>
      <vt:lpstr>New message</vt:lpstr>
    </vt:vector>
  </TitlesOfParts>
  <Company>MFK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NAZIV PREDAVANJA</dc:title>
  <dc:creator>ds</dc:creator>
  <cp:lastModifiedBy>HP</cp:lastModifiedBy>
  <cp:revision>164</cp:revision>
  <dcterms:created xsi:type="dcterms:W3CDTF">2006-09-26T20:52:51Z</dcterms:created>
  <dcterms:modified xsi:type="dcterms:W3CDTF">2023-09-07T15:02:09Z</dcterms:modified>
</cp:coreProperties>
</file>